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4" r:id="rId5"/>
  </p:sldMasterIdLst>
  <p:notesMasterIdLst>
    <p:notesMasterId r:id="rId27"/>
  </p:notesMasterIdLst>
  <p:sldIdLst>
    <p:sldId id="261" r:id="rId6"/>
    <p:sldId id="1925" r:id="rId7"/>
    <p:sldId id="280" r:id="rId8"/>
    <p:sldId id="1926" r:id="rId9"/>
    <p:sldId id="292" r:id="rId10"/>
    <p:sldId id="543" r:id="rId11"/>
    <p:sldId id="565" r:id="rId12"/>
    <p:sldId id="618" r:id="rId13"/>
    <p:sldId id="1928" r:id="rId14"/>
    <p:sldId id="1931" r:id="rId15"/>
    <p:sldId id="614" r:id="rId16"/>
    <p:sldId id="293" r:id="rId17"/>
    <p:sldId id="1930" r:id="rId18"/>
    <p:sldId id="1927" r:id="rId19"/>
    <p:sldId id="1909" r:id="rId20"/>
    <p:sldId id="702" r:id="rId21"/>
    <p:sldId id="1929" r:id="rId22"/>
    <p:sldId id="1907" r:id="rId23"/>
    <p:sldId id="1908" r:id="rId24"/>
    <p:sldId id="1922" r:id="rId25"/>
    <p:sldId id="268" r:id="rId26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F9AFDF14-C8C1-174B-A37A-19C4A91B674C}">
          <p14:sldIdLst>
            <p14:sldId id="261"/>
            <p14:sldId id="1925"/>
            <p14:sldId id="280"/>
            <p14:sldId id="1926"/>
            <p14:sldId id="292"/>
            <p14:sldId id="543"/>
            <p14:sldId id="565"/>
            <p14:sldId id="618"/>
            <p14:sldId id="1928"/>
            <p14:sldId id="1931"/>
            <p14:sldId id="614"/>
            <p14:sldId id="293"/>
            <p14:sldId id="1930"/>
            <p14:sldId id="1927"/>
            <p14:sldId id="1909"/>
            <p14:sldId id="702"/>
            <p14:sldId id="1929"/>
            <p14:sldId id="1907"/>
            <p14:sldId id="1908"/>
            <p14:sldId id="1922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  <a:srgbClr val="FFFF00"/>
    <a:srgbClr val="0432FF"/>
    <a:srgbClr val="91C5AF"/>
    <a:srgbClr val="3738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33FE83-EE36-418F-BE82-2AC20057B8A9}" v="1" dt="2021-09-08T12:15:18.5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90"/>
    <p:restoredTop sz="94580"/>
  </p:normalViewPr>
  <p:slideViewPr>
    <p:cSldViewPr snapToGrid="0">
      <p:cViewPr varScale="1">
        <p:scale>
          <a:sx n="53" d="100"/>
          <a:sy n="53" d="100"/>
        </p:scale>
        <p:origin x="2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en Ingeborg Hætta" userId="536854a5-3b40-418e-8295-46fa4028bf66" providerId="ADAL" clId="{C5096ACA-F925-47F9-A9C4-4B8C37ADBF2D}"/>
    <pc:docChg chg="addSld modSection">
      <pc:chgData name="Ellen Ingeborg Hætta" userId="536854a5-3b40-418e-8295-46fa4028bf66" providerId="ADAL" clId="{C5096ACA-F925-47F9-A9C4-4B8C37ADBF2D}" dt="2021-09-08T11:35:04.873" v="0" actId="680"/>
      <pc:docMkLst>
        <pc:docMk/>
      </pc:docMkLst>
      <pc:sldChg chg="new">
        <pc:chgData name="Ellen Ingeborg Hætta" userId="536854a5-3b40-418e-8295-46fa4028bf66" providerId="ADAL" clId="{C5096ACA-F925-47F9-A9C4-4B8C37ADBF2D}" dt="2021-09-08T11:35:04.873" v="0" actId="680"/>
        <pc:sldMkLst>
          <pc:docMk/>
          <pc:sldMk cId="195197329" sldId="271"/>
        </pc:sldMkLst>
      </pc:sldChg>
    </pc:docChg>
  </pc:docChgLst>
  <pc:docChgLst>
    <pc:chgData name="Snorre Alvsvåg" userId="e9f79f40-7b34-4dad-9b15-60aacc94b04a" providerId="ADAL" clId="{AF33FE83-EE36-418F-BE82-2AC20057B8A9}"/>
    <pc:docChg chg="modSld">
      <pc:chgData name="Snorre Alvsvåg" userId="e9f79f40-7b34-4dad-9b15-60aacc94b04a" providerId="ADAL" clId="{AF33FE83-EE36-418F-BE82-2AC20057B8A9}" dt="2021-09-08T12:15:18.526" v="0" actId="120"/>
      <pc:docMkLst>
        <pc:docMk/>
      </pc:docMkLst>
      <pc:sldChg chg="modSp mod">
        <pc:chgData name="Snorre Alvsvåg" userId="e9f79f40-7b34-4dad-9b15-60aacc94b04a" providerId="ADAL" clId="{AF33FE83-EE36-418F-BE82-2AC20057B8A9}" dt="2021-09-08T12:15:18.526" v="0" actId="120"/>
        <pc:sldMkLst>
          <pc:docMk/>
          <pc:sldMk cId="195197329" sldId="271"/>
        </pc:sldMkLst>
        <pc:spChg chg="mod">
          <ac:chgData name="Snorre Alvsvåg" userId="e9f79f40-7b34-4dad-9b15-60aacc94b04a" providerId="ADAL" clId="{AF33FE83-EE36-418F-BE82-2AC20057B8A9}" dt="2021-09-08T12:15:18.526" v="0" actId="120"/>
          <ac:spMkLst>
            <pc:docMk/>
            <pc:sldMk cId="195197329" sldId="271"/>
            <ac:spMk id="7" creationId="{A745B15B-4721-4D51-A5B7-8868704A67E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9E1CF-2BCF-F644-999E-B27E5C9500D8}" type="datetimeFigureOut">
              <a:rPr lang="nb-NO" smtClean="0"/>
              <a:t>27.09.2021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C63DF-D110-FA42-B0EA-C2D048182B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5122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F3D6B-A42D-194B-8B38-770F141550E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334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tellysbilde">
    <p:bg>
      <p:bgPr>
        <a:solidFill>
          <a:srgbClr val="3738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108441AD-A28F-2D4C-A3F7-2632467F8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03"/>
          <a:stretch/>
        </p:blipFill>
        <p:spPr>
          <a:xfrm>
            <a:off x="5562600" y="915685"/>
            <a:ext cx="13258801" cy="5195399"/>
          </a:xfrm>
          <a:prstGeom prst="rect">
            <a:avLst/>
          </a:prstGeom>
        </p:spPr>
      </p:pic>
      <p:sp>
        <p:nvSpPr>
          <p:cNvPr id="8" name="Tittel 54">
            <a:extLst>
              <a:ext uri="{FF2B5EF4-FFF2-40B4-BE49-F238E27FC236}">
                <a16:creationId xmlns:a16="http://schemas.microsoft.com/office/drawing/2014/main" id="{07108427-EB30-F449-BE10-900AC6490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655" y="6248400"/>
            <a:ext cx="22222691" cy="2480300"/>
          </a:xfrm>
          <a:prstGeom prst="rect">
            <a:avLst/>
          </a:prstGeom>
        </p:spPr>
        <p:txBody>
          <a:bodyPr/>
          <a:lstStyle>
            <a:lvl1pPr algn="ctr">
              <a:defRPr sz="7000" b="1">
                <a:solidFill>
                  <a:srgbClr val="91C5A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/>
              <a:t>Title for presentation </a:t>
            </a:r>
            <a:br>
              <a:rPr lang="en-GB" noProof="0"/>
            </a:br>
            <a:r>
              <a:rPr lang="en-GB" noProof="0"/>
              <a:t>in English or Norwegian</a:t>
            </a:r>
          </a:p>
        </p:txBody>
      </p:sp>
      <p:sp>
        <p:nvSpPr>
          <p:cNvPr id="9" name="Plassholder for tekst 70">
            <a:extLst>
              <a:ext uri="{FF2B5EF4-FFF2-40B4-BE49-F238E27FC236}">
                <a16:creationId xmlns:a16="http://schemas.microsoft.com/office/drawing/2014/main" id="{869A6021-D6D2-9E44-B05E-4354135ADE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655" y="9003331"/>
            <a:ext cx="22222691" cy="18430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Subtitle of presentation if needed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A9D8BB4D-4D1D-CC4C-8CAA-CA6AC4F6C51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80655" y="11568322"/>
            <a:ext cx="6248400" cy="151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defTabSz="433388"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defTabSz="433388"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defTabSz="433388"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defTabSz="433388"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defTabSz="433388"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33388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33388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33388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33388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GB" altLang="hu-HU" sz="2500" b="1" noProof="0">
                <a:solidFill>
                  <a:srgbClr val="F3E591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Research Centre for Responsible </a:t>
            </a:r>
          </a:p>
          <a:p>
            <a:pPr algn="l">
              <a:lnSpc>
                <a:spcPct val="120000"/>
              </a:lnSpc>
            </a:pPr>
            <a:r>
              <a:rPr lang="en-GB" altLang="hu-HU" sz="2500" b="1" noProof="0">
                <a:solidFill>
                  <a:srgbClr val="F3E591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Media Technology and Innovation</a:t>
            </a:r>
          </a:p>
          <a:p>
            <a:pPr algn="l">
              <a:lnSpc>
                <a:spcPct val="120000"/>
              </a:lnSpc>
            </a:pPr>
            <a:r>
              <a:rPr lang="en-GB" altLang="hu-HU" sz="2400" b="0" noProof="0">
                <a:solidFill>
                  <a:schemeClr val="bg1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Project number 309339</a:t>
            </a:r>
          </a:p>
          <a:p>
            <a:pPr algn="l">
              <a:lnSpc>
                <a:spcPct val="120000"/>
              </a:lnSpc>
            </a:pPr>
            <a:endParaRPr lang="hu-HU" altLang="hu-HU" sz="2500" b="1">
              <a:solidFill>
                <a:srgbClr val="F3E591"/>
              </a:solidFill>
              <a:latin typeface="Arial" panose="020B0604020202020204" pitchFamily="34" charset="0"/>
              <a:ea typeface="Helvetica" panose="020B0604020202020204" pitchFamily="34" charset="0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9DEF1A27-63DF-7A47-8927-C48CCB02E8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929" y="11371345"/>
            <a:ext cx="1903267" cy="109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3146B1B-48E8-CD46-8BA3-06DD8C53C2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145" y="12449851"/>
            <a:ext cx="3150176" cy="63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91EFB32C-A654-B848-B3E8-C5958A5A3B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9072" y="11506200"/>
            <a:ext cx="9594273" cy="157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819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Change me in Bottomtext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96B2-2213-0543-8E42-404F8AFAD6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240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Change me in Bottomtext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96B2-2213-0543-8E42-404F8AFAD6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0899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Change me in Bottomtext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96B2-2213-0543-8E42-404F8AFAD6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0472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lysbilde">
    <p:bg>
      <p:bgPr>
        <a:solidFill>
          <a:srgbClr val="3738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108441AD-A28F-2D4C-A3F7-2632467F8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03"/>
          <a:stretch/>
        </p:blipFill>
        <p:spPr>
          <a:xfrm>
            <a:off x="5562600" y="915685"/>
            <a:ext cx="13258801" cy="5195399"/>
          </a:xfrm>
          <a:prstGeom prst="rect">
            <a:avLst/>
          </a:prstGeom>
        </p:spPr>
      </p:pic>
      <p:sp>
        <p:nvSpPr>
          <p:cNvPr id="8" name="Tittel 54">
            <a:extLst>
              <a:ext uri="{FF2B5EF4-FFF2-40B4-BE49-F238E27FC236}">
                <a16:creationId xmlns:a16="http://schemas.microsoft.com/office/drawing/2014/main" id="{07108427-EB30-F449-BE10-900AC6490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655" y="6248400"/>
            <a:ext cx="22222691" cy="2480300"/>
          </a:xfrm>
          <a:prstGeom prst="rect">
            <a:avLst/>
          </a:prstGeom>
        </p:spPr>
        <p:txBody>
          <a:bodyPr/>
          <a:lstStyle>
            <a:lvl1pPr algn="ctr">
              <a:defRPr sz="7000" b="1">
                <a:solidFill>
                  <a:srgbClr val="91C5A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/>
              <a:t>Title for presentation </a:t>
            </a:r>
            <a:br>
              <a:rPr lang="en-GB" noProof="0"/>
            </a:br>
            <a:r>
              <a:rPr lang="en-GB" noProof="0"/>
              <a:t>in English or Norwegian</a:t>
            </a:r>
          </a:p>
        </p:txBody>
      </p:sp>
      <p:sp>
        <p:nvSpPr>
          <p:cNvPr id="9" name="Plassholder for tekst 70">
            <a:extLst>
              <a:ext uri="{FF2B5EF4-FFF2-40B4-BE49-F238E27FC236}">
                <a16:creationId xmlns:a16="http://schemas.microsoft.com/office/drawing/2014/main" id="{869A6021-D6D2-9E44-B05E-4354135ADE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655" y="9003331"/>
            <a:ext cx="22222691" cy="18430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Subtitle of presentation if needed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A9D8BB4D-4D1D-CC4C-8CAA-CA6AC4F6C51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80655" y="11568322"/>
            <a:ext cx="6248400" cy="151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defTabSz="433388"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defTabSz="433388"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defTabSz="433388"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defTabSz="433388"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defTabSz="433388"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33388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33388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33388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33388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GB" altLang="hu-HU" sz="2500" b="1" noProof="0">
                <a:solidFill>
                  <a:srgbClr val="F3E591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Research Centre for Responsible </a:t>
            </a:r>
          </a:p>
          <a:p>
            <a:pPr algn="l">
              <a:lnSpc>
                <a:spcPct val="120000"/>
              </a:lnSpc>
            </a:pPr>
            <a:r>
              <a:rPr lang="en-GB" altLang="hu-HU" sz="2500" b="1" noProof="0">
                <a:solidFill>
                  <a:srgbClr val="F3E591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Media Technology and Innovation</a:t>
            </a:r>
          </a:p>
          <a:p>
            <a:pPr algn="l">
              <a:lnSpc>
                <a:spcPct val="120000"/>
              </a:lnSpc>
            </a:pPr>
            <a:r>
              <a:rPr lang="en-GB" altLang="hu-HU" sz="2400" b="0" noProof="0">
                <a:solidFill>
                  <a:schemeClr val="bg1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Project number 309339</a:t>
            </a:r>
          </a:p>
          <a:p>
            <a:pPr algn="l">
              <a:lnSpc>
                <a:spcPct val="120000"/>
              </a:lnSpc>
            </a:pPr>
            <a:endParaRPr lang="hu-HU" altLang="hu-HU" sz="2500" b="1">
              <a:solidFill>
                <a:srgbClr val="F3E591"/>
              </a:solidFill>
              <a:latin typeface="Arial" panose="020B0604020202020204" pitchFamily="34" charset="0"/>
              <a:ea typeface="Helvetica" panose="020B0604020202020204" pitchFamily="34" charset="0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9DEF1A27-63DF-7A47-8927-C48CCB02E8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929" y="11371345"/>
            <a:ext cx="1903267" cy="109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3146B1B-48E8-CD46-8BA3-06DD8C53C2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145" y="12449851"/>
            <a:ext cx="3150176" cy="63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91EFB32C-A654-B848-B3E8-C5958A5A3B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9072" y="11506200"/>
            <a:ext cx="9594273" cy="157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577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tellysbilde">
    <p:bg>
      <p:bgPr>
        <a:solidFill>
          <a:srgbClr val="3738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9">
            <a:extLst>
              <a:ext uri="{FF2B5EF4-FFF2-40B4-BE49-F238E27FC236}">
                <a16:creationId xmlns:a16="http://schemas.microsoft.com/office/drawing/2014/main" id="{A9D8BB4D-4D1D-CC4C-8CAA-CA6AC4F6C51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80655" y="11568322"/>
            <a:ext cx="6248400" cy="151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defTabSz="433388"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defTabSz="433388"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defTabSz="433388"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defTabSz="433388"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defTabSz="433388"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33388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33388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33388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33388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GB" altLang="hu-HU" sz="2500" b="1" noProof="0">
                <a:solidFill>
                  <a:srgbClr val="F3E591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Research Centre for Responsible </a:t>
            </a:r>
          </a:p>
          <a:p>
            <a:pPr algn="l">
              <a:lnSpc>
                <a:spcPct val="120000"/>
              </a:lnSpc>
            </a:pPr>
            <a:r>
              <a:rPr lang="en-GB" altLang="hu-HU" sz="2500" b="1" noProof="0">
                <a:solidFill>
                  <a:srgbClr val="F3E591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Media Technology and Innovation</a:t>
            </a:r>
          </a:p>
          <a:p>
            <a:pPr algn="l">
              <a:lnSpc>
                <a:spcPct val="120000"/>
              </a:lnSpc>
            </a:pPr>
            <a:r>
              <a:rPr lang="en-GB" altLang="hu-HU" sz="2400" b="0" noProof="0">
                <a:solidFill>
                  <a:schemeClr val="bg1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Project number 309339</a:t>
            </a:r>
          </a:p>
          <a:p>
            <a:pPr algn="l">
              <a:lnSpc>
                <a:spcPct val="120000"/>
              </a:lnSpc>
            </a:pPr>
            <a:endParaRPr lang="hu-HU" altLang="hu-HU" sz="2500" b="1">
              <a:solidFill>
                <a:srgbClr val="F3E591"/>
              </a:solidFill>
              <a:latin typeface="Arial" panose="020B0604020202020204" pitchFamily="34" charset="0"/>
              <a:ea typeface="Helvetica" panose="020B0604020202020204" pitchFamily="34" charset="0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9DEF1A27-63DF-7A47-8927-C48CCB02E8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929" y="11371345"/>
            <a:ext cx="1903267" cy="109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3146B1B-48E8-CD46-8BA3-06DD8C53C2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145" y="12449851"/>
            <a:ext cx="3150176" cy="63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91EFB32C-A654-B848-B3E8-C5958A5A3B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9072" y="11506200"/>
            <a:ext cx="9594273" cy="157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xt Box 2">
            <a:extLst>
              <a:ext uri="{FF2B5EF4-FFF2-40B4-BE49-F238E27FC236}">
                <a16:creationId xmlns:a16="http://schemas.microsoft.com/office/drawing/2014/main" id="{242FFB60-B4A8-B744-AE33-937A150A715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382000" y="3098800"/>
            <a:ext cx="12934950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lang="hu-HU" altLang="hu-HU" sz="16000" b="1" err="1">
                <a:solidFill>
                  <a:srgbClr val="91C5AF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Thank</a:t>
            </a:r>
            <a:r>
              <a:rPr lang="hu-HU" altLang="hu-HU" sz="16000" b="1">
                <a:solidFill>
                  <a:srgbClr val="91C5AF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hu-HU" altLang="hu-HU" sz="16000" b="1" err="1">
                <a:solidFill>
                  <a:srgbClr val="91C5AF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you</a:t>
            </a:r>
            <a:endParaRPr lang="hu-HU" altLang="hu-HU" sz="16000" b="1">
              <a:solidFill>
                <a:srgbClr val="91C5AF"/>
              </a:solidFill>
              <a:latin typeface="Arial" panose="020B0604020202020204" pitchFamily="34" charset="0"/>
              <a:ea typeface="Helvetica" panose="020B0604020202020204" pitchFamily="34" charset="0"/>
              <a:cs typeface="Arial" panose="020B0604020202020204" pitchFamily="34" charset="0"/>
              <a:sym typeface="Helvetica" panose="020B0604020202020204" pitchFamily="34" charset="0"/>
            </a:endParaRPr>
          </a:p>
          <a:p>
            <a:pPr algn="l"/>
            <a:r>
              <a:rPr lang="hu-HU" altLang="hu-HU" sz="6000" b="1" err="1">
                <a:solidFill>
                  <a:srgbClr val="91C5AF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for</a:t>
            </a:r>
            <a:r>
              <a:rPr lang="hu-HU" altLang="hu-HU" sz="6000" b="1">
                <a:solidFill>
                  <a:srgbClr val="91C5AF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hu-HU" altLang="hu-HU" sz="6000" b="1" err="1">
                <a:solidFill>
                  <a:srgbClr val="91C5AF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your</a:t>
            </a:r>
            <a:r>
              <a:rPr lang="hu-HU" altLang="hu-HU" sz="6000" b="1">
                <a:solidFill>
                  <a:srgbClr val="91C5AF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hu-HU" altLang="hu-HU" sz="6000" b="1" err="1">
                <a:solidFill>
                  <a:srgbClr val="91C5AF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attention</a:t>
            </a:r>
            <a:endParaRPr lang="hu-HU" altLang="hu-HU" sz="6000" b="1">
              <a:solidFill>
                <a:srgbClr val="91C5AF"/>
              </a:solidFill>
              <a:latin typeface="Arial" panose="020B0604020202020204" pitchFamily="34" charset="0"/>
              <a:ea typeface="Helvetica" panose="020B0604020202020204" pitchFamily="34" charset="0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D9A64A08-4523-3542-820F-583BF815BB6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534400" y="8021758"/>
            <a:ext cx="32369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lang="en-GB" altLang="hu-HU" sz="2500" b="1" noProof="0">
                <a:solidFill>
                  <a:schemeClr val="bg1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Contact information:</a:t>
            </a:r>
          </a:p>
        </p:txBody>
      </p:sp>
      <p:sp>
        <p:nvSpPr>
          <p:cNvPr id="16" name="Plassholder for tekst 2">
            <a:extLst>
              <a:ext uri="{FF2B5EF4-FFF2-40B4-BE49-F238E27FC236}">
                <a16:creationId xmlns:a16="http://schemas.microsoft.com/office/drawing/2014/main" id="{7A49B9EF-72E1-0E45-9CD7-1137175427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63800" y="8698487"/>
            <a:ext cx="6454931" cy="23722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O</a:t>
            </a:r>
            <a:r>
              <a:rPr lang="nb-NO" err="1"/>
              <a:t>ther</a:t>
            </a:r>
            <a:r>
              <a:rPr lang="nb-NO"/>
              <a:t>…</a:t>
            </a:r>
          </a:p>
        </p:txBody>
      </p:sp>
      <p:sp>
        <p:nvSpPr>
          <p:cNvPr id="17" name="Plassholder for tekst 2">
            <a:extLst>
              <a:ext uri="{FF2B5EF4-FFF2-40B4-BE49-F238E27FC236}">
                <a16:creationId xmlns:a16="http://schemas.microsoft.com/office/drawing/2014/main" id="{1C10485D-3AF4-4845-BDF7-C095D7BD6D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34400" y="8698487"/>
            <a:ext cx="6454931" cy="23722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/>
              <a:t>Kari Nordmann</a:t>
            </a:r>
          </a:p>
        </p:txBody>
      </p:sp>
      <p:pic>
        <p:nvPicPr>
          <p:cNvPr id="18" name="Grafikk 17">
            <a:extLst>
              <a:ext uri="{FF2B5EF4-FFF2-40B4-BE49-F238E27FC236}">
                <a16:creationId xmlns:a16="http://schemas.microsoft.com/office/drawing/2014/main" id="{5A2AA8B0-1EE1-0A49-AFB8-56032B7EF1F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-1242613" y="3383717"/>
            <a:ext cx="10010321" cy="536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67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291" y="3651250"/>
            <a:ext cx="21029831" cy="806750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/>
              <a:t>Change me in Bottomtext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96B2-2213-0543-8E42-404F8AFAD6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759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2660147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Change me in Bottomtext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96B2-2213-0543-8E42-404F8AFAD6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8748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21188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21188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Change me in Bottomtext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96B2-2213-0543-8E42-404F8AFAD6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0411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81376"/>
            <a:ext cx="10314903" cy="1536699"/>
          </a:xfrm>
        </p:spPr>
        <p:txBody>
          <a:bodyPr anchor="b"/>
          <a:lstStyle>
            <a:lvl1pPr marL="0" indent="0">
              <a:buNone/>
              <a:defRPr sz="4800" b="0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694923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454401"/>
            <a:ext cx="10365701" cy="1463674"/>
          </a:xfrm>
        </p:spPr>
        <p:txBody>
          <a:bodyPr anchor="b"/>
          <a:lstStyle>
            <a:lvl1pPr marL="0" indent="0">
              <a:buNone/>
              <a:defRPr sz="4800" b="0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694923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Change me in Bottomtext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96B2-2213-0543-8E42-404F8AFAD6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6069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Change me in Bottomtext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96B2-2213-0543-8E42-404F8AFAD6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6494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tellysbilde">
    <p:bg>
      <p:bgPr>
        <a:solidFill>
          <a:srgbClr val="3738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9">
            <a:extLst>
              <a:ext uri="{FF2B5EF4-FFF2-40B4-BE49-F238E27FC236}">
                <a16:creationId xmlns:a16="http://schemas.microsoft.com/office/drawing/2014/main" id="{A9D8BB4D-4D1D-CC4C-8CAA-CA6AC4F6C51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80655" y="11568322"/>
            <a:ext cx="6248400" cy="151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defTabSz="433388"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defTabSz="433388"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defTabSz="433388"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defTabSz="433388"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defTabSz="433388"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33388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33388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33388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33388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GB" altLang="hu-HU" sz="2500" b="1" noProof="0">
                <a:solidFill>
                  <a:srgbClr val="F3E591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Research Centre for Responsible </a:t>
            </a:r>
          </a:p>
          <a:p>
            <a:pPr algn="l">
              <a:lnSpc>
                <a:spcPct val="120000"/>
              </a:lnSpc>
            </a:pPr>
            <a:r>
              <a:rPr lang="en-GB" altLang="hu-HU" sz="2500" b="1" noProof="0">
                <a:solidFill>
                  <a:srgbClr val="F3E591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Media Technology and Innovation</a:t>
            </a:r>
          </a:p>
          <a:p>
            <a:pPr algn="l">
              <a:lnSpc>
                <a:spcPct val="120000"/>
              </a:lnSpc>
            </a:pPr>
            <a:r>
              <a:rPr lang="en-GB" altLang="hu-HU" sz="2400" b="0" noProof="0">
                <a:solidFill>
                  <a:schemeClr val="bg1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Project number 309339</a:t>
            </a:r>
          </a:p>
          <a:p>
            <a:pPr algn="l">
              <a:lnSpc>
                <a:spcPct val="120000"/>
              </a:lnSpc>
            </a:pPr>
            <a:endParaRPr lang="hu-HU" altLang="hu-HU" sz="2500" b="1">
              <a:solidFill>
                <a:srgbClr val="F3E591"/>
              </a:solidFill>
              <a:latin typeface="Arial" panose="020B0604020202020204" pitchFamily="34" charset="0"/>
              <a:ea typeface="Helvetica" panose="020B0604020202020204" pitchFamily="34" charset="0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9DEF1A27-63DF-7A47-8927-C48CCB02E8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929" y="11371345"/>
            <a:ext cx="1903267" cy="109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3146B1B-48E8-CD46-8BA3-06DD8C53C2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145" y="12449851"/>
            <a:ext cx="3150176" cy="63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91EFB32C-A654-B848-B3E8-C5958A5A3B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9072" y="11506200"/>
            <a:ext cx="9594273" cy="157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xt Box 2">
            <a:extLst>
              <a:ext uri="{FF2B5EF4-FFF2-40B4-BE49-F238E27FC236}">
                <a16:creationId xmlns:a16="http://schemas.microsoft.com/office/drawing/2014/main" id="{242FFB60-B4A8-B744-AE33-937A150A715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382000" y="3098800"/>
            <a:ext cx="12934950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lang="hu-HU" altLang="hu-HU" sz="16000" b="1" err="1">
                <a:solidFill>
                  <a:srgbClr val="91C5AF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Thank</a:t>
            </a:r>
            <a:r>
              <a:rPr lang="hu-HU" altLang="hu-HU" sz="16000" b="1">
                <a:solidFill>
                  <a:srgbClr val="91C5AF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hu-HU" altLang="hu-HU" sz="16000" b="1" err="1">
                <a:solidFill>
                  <a:srgbClr val="91C5AF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you</a:t>
            </a:r>
            <a:endParaRPr lang="hu-HU" altLang="hu-HU" sz="16000" b="1">
              <a:solidFill>
                <a:srgbClr val="91C5AF"/>
              </a:solidFill>
              <a:latin typeface="Arial" panose="020B0604020202020204" pitchFamily="34" charset="0"/>
              <a:ea typeface="Helvetica" panose="020B0604020202020204" pitchFamily="34" charset="0"/>
              <a:cs typeface="Arial" panose="020B0604020202020204" pitchFamily="34" charset="0"/>
              <a:sym typeface="Helvetica" panose="020B0604020202020204" pitchFamily="34" charset="0"/>
            </a:endParaRPr>
          </a:p>
          <a:p>
            <a:pPr algn="l"/>
            <a:r>
              <a:rPr lang="hu-HU" altLang="hu-HU" sz="6000" b="1" err="1">
                <a:solidFill>
                  <a:srgbClr val="91C5AF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for</a:t>
            </a:r>
            <a:r>
              <a:rPr lang="hu-HU" altLang="hu-HU" sz="6000" b="1">
                <a:solidFill>
                  <a:srgbClr val="91C5AF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hu-HU" altLang="hu-HU" sz="6000" b="1" err="1">
                <a:solidFill>
                  <a:srgbClr val="91C5AF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your</a:t>
            </a:r>
            <a:r>
              <a:rPr lang="hu-HU" altLang="hu-HU" sz="6000" b="1">
                <a:solidFill>
                  <a:srgbClr val="91C5AF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hu-HU" altLang="hu-HU" sz="6000" b="1" err="1">
                <a:solidFill>
                  <a:srgbClr val="91C5AF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attention</a:t>
            </a:r>
            <a:endParaRPr lang="hu-HU" altLang="hu-HU" sz="6000" b="1">
              <a:solidFill>
                <a:srgbClr val="91C5AF"/>
              </a:solidFill>
              <a:latin typeface="Arial" panose="020B0604020202020204" pitchFamily="34" charset="0"/>
              <a:ea typeface="Helvetica" panose="020B0604020202020204" pitchFamily="34" charset="0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D9A64A08-4523-3542-820F-583BF815BB6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534400" y="8021758"/>
            <a:ext cx="32369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lang="en-GB" altLang="hu-HU" sz="2500" b="1" noProof="0">
                <a:solidFill>
                  <a:schemeClr val="bg1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Contact information:</a:t>
            </a:r>
          </a:p>
        </p:txBody>
      </p:sp>
      <p:sp>
        <p:nvSpPr>
          <p:cNvPr id="16" name="Plassholder for tekst 2">
            <a:extLst>
              <a:ext uri="{FF2B5EF4-FFF2-40B4-BE49-F238E27FC236}">
                <a16:creationId xmlns:a16="http://schemas.microsoft.com/office/drawing/2014/main" id="{7A49B9EF-72E1-0E45-9CD7-1137175427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63800" y="8698487"/>
            <a:ext cx="6454931" cy="23722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O</a:t>
            </a:r>
            <a:r>
              <a:rPr lang="nb-NO" err="1"/>
              <a:t>ther</a:t>
            </a:r>
            <a:r>
              <a:rPr lang="nb-NO"/>
              <a:t>…</a:t>
            </a:r>
          </a:p>
        </p:txBody>
      </p:sp>
      <p:sp>
        <p:nvSpPr>
          <p:cNvPr id="17" name="Plassholder for tekst 2">
            <a:extLst>
              <a:ext uri="{FF2B5EF4-FFF2-40B4-BE49-F238E27FC236}">
                <a16:creationId xmlns:a16="http://schemas.microsoft.com/office/drawing/2014/main" id="{1C10485D-3AF4-4845-BDF7-C095D7BD6D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34400" y="8698487"/>
            <a:ext cx="6454931" cy="23722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/>
              <a:t>Kari Nordmann</a:t>
            </a:r>
          </a:p>
        </p:txBody>
      </p:sp>
      <p:pic>
        <p:nvPicPr>
          <p:cNvPr id="18" name="Grafikk 17">
            <a:extLst>
              <a:ext uri="{FF2B5EF4-FFF2-40B4-BE49-F238E27FC236}">
                <a16:creationId xmlns:a16="http://schemas.microsoft.com/office/drawing/2014/main" id="{5A2AA8B0-1EE1-0A49-AFB8-56032B7EF1F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-1242613" y="3383717"/>
            <a:ext cx="10010321" cy="536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73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Change me in Bottomtext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96B2-2213-0543-8E42-404F8AFAD6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3376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Change me in Bottomtext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96B2-2213-0543-8E42-404F8AFAD6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8503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Change me in Bottomtext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96B2-2213-0543-8E42-404F8AFAD6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99044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Change me in Bottomtext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96B2-2213-0543-8E42-404F8AFAD6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69645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Change me in Bottomtext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96B2-2213-0543-8E42-404F8AFAD6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2583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291" y="3651250"/>
            <a:ext cx="21029831" cy="806750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/>
              <a:t>Change me in Bottomtext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96B2-2213-0543-8E42-404F8AFAD6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9061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2660147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Change me in Bottomtext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96B2-2213-0543-8E42-404F8AFAD6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6900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21188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21188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Change me in Bottomtext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96B2-2213-0543-8E42-404F8AFAD6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0979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81376"/>
            <a:ext cx="10314903" cy="1536699"/>
          </a:xfrm>
        </p:spPr>
        <p:txBody>
          <a:bodyPr anchor="b"/>
          <a:lstStyle>
            <a:lvl1pPr marL="0" indent="0">
              <a:buNone/>
              <a:defRPr sz="4800" b="0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694923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454401"/>
            <a:ext cx="10365701" cy="1463674"/>
          </a:xfrm>
        </p:spPr>
        <p:txBody>
          <a:bodyPr anchor="b"/>
          <a:lstStyle>
            <a:lvl1pPr marL="0" indent="0">
              <a:buNone/>
              <a:defRPr sz="4800" b="0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694923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Change me in Bottomtext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96B2-2213-0543-8E42-404F8AFAD6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3472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Change me in Bottomtext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96B2-2213-0543-8E42-404F8AFAD6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8337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Change me in Bottomtext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96B2-2213-0543-8E42-404F8AFAD6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2931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Change me in Bottomtext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96B2-2213-0543-8E42-404F8AFAD6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6317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k 8">
            <a:extLst>
              <a:ext uri="{FF2B5EF4-FFF2-40B4-BE49-F238E27FC236}">
                <a16:creationId xmlns:a16="http://schemas.microsoft.com/office/drawing/2014/main" id="{361F23D5-A0A0-034A-8568-2A692ECCC5F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16933" y="12353926"/>
            <a:ext cx="24417866" cy="137900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412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6595" y="12712701"/>
            <a:ext cx="1443360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nb-NO"/>
              <a:t>Change me in Bottomtext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85296B2-2213-0543-8E42-404F8AFAD63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52DF87A4-5ED5-E54C-A90E-448918A899C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5852" y="12531936"/>
            <a:ext cx="2037958" cy="109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1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738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412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6595" y="12712701"/>
            <a:ext cx="1443360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nb-NO"/>
              <a:t>Change me in Bottomtext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85296B2-2213-0543-8E42-404F8AFAD63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52DF87A4-5ED5-E54C-A90E-448918A899C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75852" y="12531936"/>
            <a:ext cx="2037958" cy="109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6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rgbClr val="91C5A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12" Type="http://schemas.openxmlformats.org/officeDocument/2006/relationships/image" Target="../media/image45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gif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6.jpeg"/><Relationship Id="rId4" Type="http://schemas.microsoft.com/office/2007/relationships/hdphoto" Target="../media/hdphoto2.wdp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ECC54C-BAEA-0343-BAC3-6BCFE1754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WP2: User Modeling, Personalisation &amp; Engagement 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9159B96-BE14-974B-99FE-9BF55F669E5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Mehdi Elahi &amp; Christoph Trattner</a:t>
            </a:r>
          </a:p>
          <a:p>
            <a:r>
              <a:rPr lang="en-US" dirty="0"/>
              <a:t>29.09.2021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918467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8E904-CB77-A64A-B539-10A6A4C87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Undesired Effects: </a:t>
            </a:r>
            <a:r>
              <a:rPr lang="en-US" dirty="0"/>
              <a:t>Popularity 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E23FD-7895-524D-9BDC-F3A5E944E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291" y="3651250"/>
            <a:ext cx="21911497" cy="8067508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A few examples:</a:t>
            </a:r>
          </a:p>
          <a:p>
            <a:pPr lvl="1" algn="just"/>
            <a:r>
              <a:rPr lang="en-US" b="1" dirty="0"/>
              <a:t>Twitter: 	</a:t>
            </a:r>
            <a:r>
              <a:rPr lang="en-US" dirty="0"/>
              <a:t>less than 1% of popular celebrities attracted 50% of users</a:t>
            </a:r>
          </a:p>
          <a:p>
            <a:pPr lvl="1" algn="just"/>
            <a:r>
              <a:rPr lang="en-US" b="1" dirty="0"/>
              <a:t>Wikipedia: 	</a:t>
            </a:r>
            <a:r>
              <a:rPr lang="en-US" dirty="0"/>
              <a:t>less than 1% of active users contribute to 50% of the posts </a:t>
            </a:r>
          </a:p>
          <a:p>
            <a:pPr lvl="1" algn="just"/>
            <a:r>
              <a:rPr lang="en-US" b="1" dirty="0"/>
              <a:t>Amazon: 	</a:t>
            </a:r>
            <a:r>
              <a:rPr lang="en-US" dirty="0"/>
              <a:t>less than 5% of the active users 50% of the posts </a:t>
            </a:r>
          </a:p>
          <a:p>
            <a:pPr lvl="1" algn="just"/>
            <a:r>
              <a:rPr lang="en-US" b="1" dirty="0"/>
              <a:t>Facebook:	</a:t>
            </a:r>
            <a:r>
              <a:rPr lang="en-US" dirty="0"/>
              <a:t>less than 10% of active users produced 50% of the posts</a:t>
            </a:r>
          </a:p>
          <a:p>
            <a:pPr marL="914354" lvl="1" indent="0" algn="just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109256-0100-5449-918B-89FC1A2AF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/>
              <a:t>Change me in Bottomtext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D198CA-1B16-054B-BB78-8A05A2942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96B2-2213-0543-8E42-404F8AFAD637}" type="slidenum">
              <a:rPr lang="nb-NO" smtClean="0"/>
              <a:t>10</a:t>
            </a:fld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0FBA9D-C596-B147-86AD-3B156C4350FE}"/>
              </a:ext>
            </a:extLst>
          </p:cNvPr>
          <p:cNvSpPr/>
          <p:nvPr/>
        </p:nvSpPr>
        <p:spPr>
          <a:xfrm>
            <a:off x="11850398" y="11754064"/>
            <a:ext cx="12584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Ref: </a:t>
            </a:r>
            <a:r>
              <a:rPr lang="en-GB" sz="2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Baeza</a:t>
            </a:r>
            <a:r>
              <a:rPr lang="en-GB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-Yates, R. (2018). </a:t>
            </a:r>
            <a:r>
              <a:rPr lang="en-GB" sz="2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Bias on the web</a:t>
            </a:r>
            <a:r>
              <a:rPr lang="en-GB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. Communications of the ACM, 61(6), 54-61.</a:t>
            </a: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D44B77C-8D98-D543-87AF-D2BC3D9E7740}"/>
              </a:ext>
            </a:extLst>
          </p:cNvPr>
          <p:cNvSpPr/>
          <p:nvPr/>
        </p:nvSpPr>
        <p:spPr>
          <a:xfrm>
            <a:off x="1154615" y="3381378"/>
            <a:ext cx="22433173" cy="4878756"/>
          </a:xfrm>
          <a:prstGeom prst="roundRect">
            <a:avLst>
              <a:gd name="adj" fmla="val 5178"/>
            </a:avLst>
          </a:prstGeom>
          <a:solidFill>
            <a:srgbClr val="40BAD2">
              <a:alpha val="9020"/>
            </a:srgbClr>
          </a:solid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3600" dirty="0">
                <a:noFill/>
              </a:rPr>
              <a:t>s00</a:t>
            </a:r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7B9B82BA-FC57-E446-A78D-C723391BE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43938" flipH="1">
            <a:off x="18849339" y="1632373"/>
            <a:ext cx="3228141" cy="3228141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2909FB6B-30B9-2648-89BB-E3390F9EE1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406"/>
          <a:stretch/>
        </p:blipFill>
        <p:spPr>
          <a:xfrm>
            <a:off x="2751873" y="8323426"/>
            <a:ext cx="9098525" cy="40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96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B78DC-8BFC-874F-A682-16846C2DC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Undesired Effects:</a:t>
            </a:r>
            <a:r>
              <a:rPr lang="en-US" dirty="0"/>
              <a:t> Popularity Bias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8643931-458E-3B41-B5AF-C30BA0C846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" t="17468" r="1607" b="7720"/>
          <a:stretch/>
        </p:blipFill>
        <p:spPr>
          <a:xfrm>
            <a:off x="4714138" y="3134236"/>
            <a:ext cx="14531008" cy="6067423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30FE1BB-56B0-6748-B7EC-5F36013D6FE8}"/>
              </a:ext>
            </a:extLst>
          </p:cNvPr>
          <p:cNvSpPr/>
          <p:nvPr/>
        </p:nvSpPr>
        <p:spPr>
          <a:xfrm>
            <a:off x="4714138" y="2590800"/>
            <a:ext cx="609600" cy="3429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pic>
        <p:nvPicPr>
          <p:cNvPr id="14" name="Picture 1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D85376AA-CCC1-0D4E-AA49-1482963A87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0"/>
          <a:stretch/>
        </p:blipFill>
        <p:spPr>
          <a:xfrm>
            <a:off x="5722863" y="9201660"/>
            <a:ext cx="1818394" cy="2438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0B4F2FE-291C-3E41-BA62-BBA6D14EF4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50"/>
          <a:stretch/>
        </p:blipFill>
        <p:spPr>
          <a:xfrm>
            <a:off x="12145053" y="9227392"/>
            <a:ext cx="1783436" cy="25266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 descr="A picture containing logo&#10;&#10;Description automatically generated">
            <a:extLst>
              <a:ext uri="{FF2B5EF4-FFF2-40B4-BE49-F238E27FC236}">
                <a16:creationId xmlns:a16="http://schemas.microsoft.com/office/drawing/2014/main" id="{D17350BD-B8F6-874D-8F3D-68A95F2DCD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4281" b="23294"/>
          <a:stretch/>
        </p:blipFill>
        <p:spPr>
          <a:xfrm>
            <a:off x="11718785" y="11640060"/>
            <a:ext cx="4313604" cy="7003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8C3008-3A6E-6244-8C90-9024594C17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25" b="5555"/>
          <a:stretch/>
        </p:blipFill>
        <p:spPr>
          <a:xfrm>
            <a:off x="5323739" y="11615176"/>
            <a:ext cx="4053874" cy="7003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171B88-2C86-3B4F-B01D-D22B4C25AE7D}"/>
              </a:ext>
            </a:extLst>
          </p:cNvPr>
          <p:cNvSpPr txBox="1"/>
          <p:nvPr/>
        </p:nvSpPr>
        <p:spPr>
          <a:xfrm>
            <a:off x="14472287" y="7207093"/>
            <a:ext cx="43355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432FF"/>
                </a:solidFill>
              </a:rPr>
              <a:t>low</a:t>
            </a:r>
            <a:r>
              <a:rPr lang="en-US" sz="3600" b="1" dirty="0"/>
              <a:t> </a:t>
            </a:r>
          </a:p>
          <a:p>
            <a:r>
              <a:rPr lang="en-US" sz="4400" b="1" i="1" dirty="0">
                <a:solidFill>
                  <a:srgbClr val="0432FF"/>
                </a:solidFill>
              </a:rPr>
              <a:t>visibility </a:t>
            </a:r>
            <a:endParaRPr lang="en-US" sz="3600" b="1" i="1" dirty="0">
              <a:solidFill>
                <a:srgbClr val="0432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D5937A-B2FE-844D-933C-21F864C5A08A}"/>
              </a:ext>
            </a:extLst>
          </p:cNvPr>
          <p:cNvSpPr/>
          <p:nvPr/>
        </p:nvSpPr>
        <p:spPr>
          <a:xfrm>
            <a:off x="6355369" y="5337110"/>
            <a:ext cx="1445023" cy="996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D8109F-AF38-294E-9FB5-34228182458F}"/>
              </a:ext>
            </a:extLst>
          </p:cNvPr>
          <p:cNvSpPr/>
          <p:nvPr/>
        </p:nvSpPr>
        <p:spPr>
          <a:xfrm>
            <a:off x="7330388" y="6334012"/>
            <a:ext cx="11914758" cy="996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7429B5BF-2A60-8040-9438-71E1188EEFF0}"/>
              </a:ext>
            </a:extLst>
          </p:cNvPr>
          <p:cNvSpPr/>
          <p:nvPr/>
        </p:nvSpPr>
        <p:spPr>
          <a:xfrm rot="17571936">
            <a:off x="13428258" y="7060299"/>
            <a:ext cx="1164041" cy="1173316"/>
          </a:xfrm>
          <a:prstGeom prst="rightArrow">
            <a:avLst>
              <a:gd name="adj1" fmla="val 23684"/>
              <a:gd name="adj2" fmla="val 50000"/>
            </a:avLst>
          </a:prstGeom>
          <a:gradFill flip="none" rotWithShape="1">
            <a:gsLst>
              <a:gs pos="0">
                <a:srgbClr val="0432FF">
                  <a:tint val="66000"/>
                  <a:satMod val="160000"/>
                </a:srgbClr>
              </a:gs>
              <a:gs pos="50000">
                <a:srgbClr val="0432FF">
                  <a:tint val="44500"/>
                  <a:satMod val="160000"/>
                </a:srgbClr>
              </a:gs>
              <a:gs pos="100000">
                <a:srgbClr val="0432FF">
                  <a:tint val="23500"/>
                  <a:satMod val="160000"/>
                </a:srgbClr>
              </a:gs>
            </a:gsLst>
            <a:lin ang="18900000" scaled="1"/>
            <a:tileRect/>
          </a:gra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37FD06-8ACA-9944-8204-20F58CD012AC}"/>
              </a:ext>
            </a:extLst>
          </p:cNvPr>
          <p:cNvSpPr txBox="1"/>
          <p:nvPr/>
        </p:nvSpPr>
        <p:spPr>
          <a:xfrm>
            <a:off x="7621063" y="5337110"/>
            <a:ext cx="45364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i="1" dirty="0">
                <a:solidFill>
                  <a:srgbClr val="FF0000"/>
                </a:solidFill>
              </a:rPr>
              <a:t>high</a:t>
            </a:r>
          </a:p>
          <a:p>
            <a:r>
              <a:rPr lang="en-US" sz="4400" b="1" i="1" dirty="0">
                <a:solidFill>
                  <a:srgbClr val="FF0000"/>
                </a:solidFill>
              </a:rPr>
              <a:t>visibility</a:t>
            </a:r>
            <a:r>
              <a:rPr lang="en-US" sz="4400" b="1" dirty="0"/>
              <a:t> </a:t>
            </a:r>
            <a:endParaRPr lang="en-NO" sz="3600" b="1" dirty="0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F52D571E-5BA4-9347-8FAD-3CD29652C5B6}"/>
              </a:ext>
            </a:extLst>
          </p:cNvPr>
          <p:cNvSpPr/>
          <p:nvPr/>
        </p:nvSpPr>
        <p:spPr>
          <a:xfrm rot="17571936">
            <a:off x="6372112" y="5097922"/>
            <a:ext cx="2358104" cy="1173316"/>
          </a:xfrm>
          <a:prstGeom prst="rightArrow">
            <a:avLst>
              <a:gd name="adj1" fmla="val 23684"/>
              <a:gd name="adj2" fmla="val 50000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8900000" scaled="1"/>
            <a:tileRect/>
          </a:gra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03261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262683-4328-4788-9BA7-13AC6AA9B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Solutions: </a:t>
            </a:r>
            <a:r>
              <a:rPr lang="en-US" dirty="0"/>
              <a:t>Technical Approaches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9C600F-C155-4768-A3B5-795D464F0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3537" y="3381602"/>
            <a:ext cx="21910154" cy="7866032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dirty="0"/>
              <a:t>Mitigating undesired effects with </a:t>
            </a:r>
            <a:r>
              <a:rPr lang="en-US" b="1" dirty="0"/>
              <a:t>responsible recommendations </a:t>
            </a:r>
            <a:r>
              <a:rPr lang="en-US" dirty="0"/>
              <a:t>:</a:t>
            </a:r>
          </a:p>
          <a:p>
            <a:pPr algn="just">
              <a:lnSpc>
                <a:spcPct val="100000"/>
              </a:lnSpc>
            </a:pPr>
            <a:endParaRPr lang="en-US" sz="200" dirty="0"/>
          </a:p>
          <a:p>
            <a:pPr lvl="1" algn="just">
              <a:lnSpc>
                <a:spcPct val="100000"/>
              </a:lnSpc>
            </a:pPr>
            <a:r>
              <a:rPr lang="en-US" sz="5400" b="1" dirty="0"/>
              <a:t>Diversification</a:t>
            </a:r>
            <a:r>
              <a:rPr lang="en-US" sz="5400" dirty="0"/>
              <a:t> to</a:t>
            </a:r>
            <a:r>
              <a:rPr lang="en-US" sz="5400" b="1" dirty="0"/>
              <a:t> </a:t>
            </a:r>
            <a:r>
              <a:rPr lang="en-US" sz="5400" dirty="0"/>
              <a:t>cover a rich spectrum of media content</a:t>
            </a:r>
          </a:p>
          <a:p>
            <a:pPr lvl="1" algn="just">
              <a:lnSpc>
                <a:spcPct val="100000"/>
              </a:lnSpc>
            </a:pPr>
            <a:r>
              <a:rPr lang="en-US" sz="5400" b="1" dirty="0"/>
              <a:t>Fairly modeling </a:t>
            </a:r>
            <a:r>
              <a:rPr lang="en-US" sz="5400" dirty="0"/>
              <a:t>media content &amp; users</a:t>
            </a:r>
            <a:r>
              <a:rPr lang="en-US" sz="5400" b="1" dirty="0"/>
              <a:t> </a:t>
            </a:r>
            <a:r>
              <a:rPr lang="en-US" sz="5400" dirty="0"/>
              <a:t>to</a:t>
            </a:r>
            <a:r>
              <a:rPr lang="en-US" sz="5400" b="1" dirty="0"/>
              <a:t> </a:t>
            </a:r>
            <a:r>
              <a:rPr lang="en-US" sz="5400" dirty="0"/>
              <a:t>more</a:t>
            </a:r>
            <a:r>
              <a:rPr lang="en-US" sz="5400" b="1" dirty="0"/>
              <a:t> </a:t>
            </a:r>
            <a:r>
              <a:rPr lang="en-US" sz="5400" dirty="0"/>
              <a:t>expose the niche or minority content to users</a:t>
            </a:r>
            <a:endParaRPr lang="en-NO" sz="54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A25E48-8208-8E46-AE95-53002D6DB4F3}"/>
              </a:ext>
            </a:extLst>
          </p:cNvPr>
          <p:cNvSpPr/>
          <p:nvPr/>
        </p:nvSpPr>
        <p:spPr>
          <a:xfrm>
            <a:off x="12034986" y="3431247"/>
            <a:ext cx="10467205" cy="1032441"/>
          </a:xfrm>
          <a:prstGeom prst="rect">
            <a:avLst/>
          </a:prstGeom>
          <a:solidFill>
            <a:srgbClr val="00FA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CBDFC8D-E3B7-6246-B0A1-DC30AD4B2460}"/>
              </a:ext>
            </a:extLst>
          </p:cNvPr>
          <p:cNvSpPr/>
          <p:nvPr/>
        </p:nvSpPr>
        <p:spPr>
          <a:xfrm>
            <a:off x="1148722" y="3164070"/>
            <a:ext cx="22433173" cy="5017404"/>
          </a:xfrm>
          <a:prstGeom prst="roundRect">
            <a:avLst>
              <a:gd name="adj" fmla="val 5178"/>
            </a:avLst>
          </a:prstGeom>
          <a:solidFill>
            <a:srgbClr val="40BAD2">
              <a:alpha val="9020"/>
            </a:srgbClr>
          </a:solid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3600" dirty="0">
                <a:noFill/>
              </a:rPr>
              <a:t>s00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AB62E21-A318-7C4D-A9D7-8CF449D9E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36" b="21613"/>
          <a:stretch/>
        </p:blipFill>
        <p:spPr>
          <a:xfrm>
            <a:off x="7379727" y="8231119"/>
            <a:ext cx="9797774" cy="398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07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0C101-74F6-DF42-9AFA-88C26E9F4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 </a:t>
            </a:r>
            <a:r>
              <a:rPr lang="en-US" dirty="0"/>
              <a:t>of</a:t>
            </a:r>
            <a:r>
              <a:rPr lang="en-US" b="1" dirty="0"/>
              <a:t> </a:t>
            </a:r>
            <a:r>
              <a:rPr lang="en-US" dirty="0"/>
              <a:t>Technical Approaches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89BD47-E910-6D4E-AA78-529E2FCB9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/>
              <a:t>Change me in Bottomtext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B94EE5-543C-0E46-B8F6-FC8AB8020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96B2-2213-0543-8E42-404F8AFAD637}" type="slidenum">
              <a:rPr lang="nb-NO" smtClean="0"/>
              <a:t>13</a:t>
            </a:fld>
            <a:endParaRPr lang="nb-NO"/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9E8F149-FB29-5641-9959-406E5B38F1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846"/>
          <a:stretch/>
        </p:blipFill>
        <p:spPr>
          <a:xfrm>
            <a:off x="5970193" y="3381377"/>
            <a:ext cx="12442025" cy="7610185"/>
          </a:xfrm>
          <a:prstGeom prst="roundRect">
            <a:avLst>
              <a:gd name="adj" fmla="val 2616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4B4A10C-95A5-D149-BF42-5D0481970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5415325" y="3381377"/>
            <a:ext cx="6291833" cy="6496758"/>
          </a:xfrm>
          <a:prstGeom prst="rect">
            <a:avLst/>
          </a:prstGeom>
        </p:spPr>
      </p:pic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BCDDD962-FA09-7E4E-AA39-5C3B05CF7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477835" y="3381377"/>
            <a:ext cx="6291833" cy="64967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2DCA1-00C6-F947-8893-F66F88C96CB1}"/>
              </a:ext>
            </a:extLst>
          </p:cNvPr>
          <p:cNvSpPr/>
          <p:nvPr/>
        </p:nvSpPr>
        <p:spPr>
          <a:xfrm>
            <a:off x="14818645" y="8451740"/>
            <a:ext cx="3112768" cy="971909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C1BB82-FAA2-FA4D-BC7F-7888D79F6520}"/>
              </a:ext>
            </a:extLst>
          </p:cNvPr>
          <p:cNvSpPr/>
          <p:nvPr/>
        </p:nvSpPr>
        <p:spPr>
          <a:xfrm>
            <a:off x="14818645" y="3968639"/>
            <a:ext cx="3272298" cy="971909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250DDA-9133-FE46-B4F6-FA45785F6F81}"/>
              </a:ext>
            </a:extLst>
          </p:cNvPr>
          <p:cNvSpPr txBox="1"/>
          <p:nvPr/>
        </p:nvSpPr>
        <p:spPr>
          <a:xfrm>
            <a:off x="19965342" y="6328082"/>
            <a:ext cx="42584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Re-ranking</a:t>
            </a:r>
            <a:r>
              <a:rPr lang="en-US" sz="4400" dirty="0"/>
              <a:t> recommendation output</a:t>
            </a:r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6EC33A05-CDED-B147-8CE3-9536C189555A}"/>
              </a:ext>
            </a:extLst>
          </p:cNvPr>
          <p:cNvSpPr/>
          <p:nvPr/>
        </p:nvSpPr>
        <p:spPr>
          <a:xfrm>
            <a:off x="14935634" y="5088765"/>
            <a:ext cx="3053318" cy="3145843"/>
          </a:xfrm>
          <a:prstGeom prst="cub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O" sz="1800" dirty="0"/>
          </a:p>
        </p:txBody>
      </p:sp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045DEDA9-9A23-6741-B068-EC2F81D15A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04785" y="6091708"/>
            <a:ext cx="1877965" cy="21064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C17ACB-1C26-7F4C-89E0-C417AF3A7B1B}"/>
              </a:ext>
            </a:extLst>
          </p:cNvPr>
          <p:cNvSpPr txBox="1"/>
          <p:nvPr/>
        </p:nvSpPr>
        <p:spPr>
          <a:xfrm>
            <a:off x="14920343" y="5917955"/>
            <a:ext cx="8563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AI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894085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Freeform 218">
            <a:extLst>
              <a:ext uri="{FF2B5EF4-FFF2-40B4-BE49-F238E27FC236}">
                <a16:creationId xmlns:a16="http://schemas.microsoft.com/office/drawing/2014/main" id="{E8508026-6A34-954F-8F98-0A00C6568599}"/>
              </a:ext>
            </a:extLst>
          </p:cNvPr>
          <p:cNvSpPr/>
          <p:nvPr/>
        </p:nvSpPr>
        <p:spPr>
          <a:xfrm flipH="1">
            <a:off x="7996050" y="3879287"/>
            <a:ext cx="2081104" cy="7465625"/>
          </a:xfrm>
          <a:custGeom>
            <a:avLst/>
            <a:gdLst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285330 h 3964780"/>
              <a:gd name="connsiteX6" fmla="*/ 495618 w 1105215"/>
              <a:gd name="connsiteY6" fmla="*/ 3355180 h 3964780"/>
              <a:gd name="connsiteX7" fmla="*/ 982362 w 1105215"/>
              <a:gd name="connsiteY7" fmla="*/ 3952395 h 3964780"/>
              <a:gd name="connsiteX8" fmla="*/ 1105215 w 1105215"/>
              <a:gd name="connsiteY8" fmla="*/ 3964780 h 3964780"/>
              <a:gd name="connsiteX9" fmla="*/ 1105215 w 1105215"/>
              <a:gd name="connsiteY9" fmla="*/ 3838624 h 3964780"/>
              <a:gd name="connsiteX10" fmla="*/ 1005529 w 1105215"/>
              <a:gd name="connsiteY10" fmla="*/ 3828575 h 3964780"/>
              <a:gd name="connsiteX11" fmla="*/ 610571 w 1105215"/>
              <a:gd name="connsiteY11" fmla="*/ 3343977 h 3964780"/>
              <a:gd name="connsiteX12" fmla="*/ 610571 w 1105215"/>
              <a:gd name="connsiteY12" fmla="*/ 3285330 h 3964780"/>
              <a:gd name="connsiteX13" fmla="*/ 609598 w 1105215"/>
              <a:gd name="connsiteY13" fmla="*/ 3285330 h 3964780"/>
              <a:gd name="connsiteX14" fmla="*/ 609598 w 1105215"/>
              <a:gd name="connsiteY14" fmla="*/ 609600 h 3964780"/>
              <a:gd name="connsiteX15" fmla="*/ 122854 w 1105215"/>
              <a:gd name="connsiteY15" fmla="*/ 12385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3285330 h 3964780"/>
              <a:gd name="connsiteX13" fmla="*/ 609598 w 1105215"/>
              <a:gd name="connsiteY13" fmla="*/ 609600 h 3964780"/>
              <a:gd name="connsiteX14" fmla="*/ 122854 w 1105215"/>
              <a:gd name="connsiteY14" fmla="*/ 12385 h 3964780"/>
              <a:gd name="connsiteX15" fmla="*/ 0 w 1105215"/>
              <a:gd name="connsiteY15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609600 h 3964780"/>
              <a:gd name="connsiteX13" fmla="*/ 122854 w 1105215"/>
              <a:gd name="connsiteY13" fmla="*/ 12385 h 3964780"/>
              <a:gd name="connsiteX14" fmla="*/ 0 w 1105215"/>
              <a:gd name="connsiteY14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09598 w 1105215"/>
              <a:gd name="connsiteY11" fmla="*/ 609600 h 3964780"/>
              <a:gd name="connsiteX12" fmla="*/ 122854 w 1105215"/>
              <a:gd name="connsiteY12" fmla="*/ 12385 h 3964780"/>
              <a:gd name="connsiteX13" fmla="*/ 0 w 1105215"/>
              <a:gd name="connsiteY13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5618 w 1105215"/>
              <a:gd name="connsiteY4" fmla="*/ 3355180 h 3964780"/>
              <a:gd name="connsiteX5" fmla="*/ 982362 w 1105215"/>
              <a:gd name="connsiteY5" fmla="*/ 3952395 h 3964780"/>
              <a:gd name="connsiteX6" fmla="*/ 1105215 w 1105215"/>
              <a:gd name="connsiteY6" fmla="*/ 3964780 h 3964780"/>
              <a:gd name="connsiteX7" fmla="*/ 1105215 w 1105215"/>
              <a:gd name="connsiteY7" fmla="*/ 3838624 h 3964780"/>
              <a:gd name="connsiteX8" fmla="*/ 1005529 w 1105215"/>
              <a:gd name="connsiteY8" fmla="*/ 3828575 h 3964780"/>
              <a:gd name="connsiteX9" fmla="*/ 610571 w 1105215"/>
              <a:gd name="connsiteY9" fmla="*/ 3343977 h 3964780"/>
              <a:gd name="connsiteX10" fmla="*/ 609598 w 1105215"/>
              <a:gd name="connsiteY10" fmla="*/ 609600 h 3964780"/>
              <a:gd name="connsiteX11" fmla="*/ 122854 w 1105215"/>
              <a:gd name="connsiteY11" fmla="*/ 12385 h 3964780"/>
              <a:gd name="connsiteX12" fmla="*/ 0 w 1105215"/>
              <a:gd name="connsiteY12" fmla="*/ 0 h 396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5215" h="3964780">
                <a:moveTo>
                  <a:pt x="0" y="0"/>
                </a:moveTo>
                <a:lnTo>
                  <a:pt x="0" y="126156"/>
                </a:lnTo>
                <a:lnTo>
                  <a:pt x="99687" y="136205"/>
                </a:lnTo>
                <a:cubicBezTo>
                  <a:pt x="325089" y="182330"/>
                  <a:pt x="494645" y="381765"/>
                  <a:pt x="494645" y="620803"/>
                </a:cubicBezTo>
                <a:cubicBezTo>
                  <a:pt x="494969" y="1532262"/>
                  <a:pt x="495294" y="2443721"/>
                  <a:pt x="495618" y="3355180"/>
                </a:cubicBezTo>
                <a:cubicBezTo>
                  <a:pt x="495618" y="3649769"/>
                  <a:pt x="704577" y="3895552"/>
                  <a:pt x="982362" y="3952395"/>
                </a:cubicBezTo>
                <a:lnTo>
                  <a:pt x="1105215" y="3964780"/>
                </a:lnTo>
                <a:lnTo>
                  <a:pt x="1105215" y="3838624"/>
                </a:lnTo>
                <a:lnTo>
                  <a:pt x="1005529" y="3828575"/>
                </a:lnTo>
                <a:cubicBezTo>
                  <a:pt x="780127" y="3782451"/>
                  <a:pt x="610571" y="3583015"/>
                  <a:pt x="610571" y="3343977"/>
                </a:cubicBezTo>
                <a:cubicBezTo>
                  <a:pt x="610247" y="2432518"/>
                  <a:pt x="609922" y="1521059"/>
                  <a:pt x="609598" y="609600"/>
                </a:cubicBezTo>
                <a:cubicBezTo>
                  <a:pt x="609598" y="315011"/>
                  <a:pt x="400639" y="69228"/>
                  <a:pt x="122854" y="1238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Freeform 230">
            <a:extLst>
              <a:ext uri="{FF2B5EF4-FFF2-40B4-BE49-F238E27FC236}">
                <a16:creationId xmlns:a16="http://schemas.microsoft.com/office/drawing/2014/main" id="{D3B699ED-7703-CF41-BFB5-2061B903FDFA}"/>
              </a:ext>
            </a:extLst>
          </p:cNvPr>
          <p:cNvSpPr/>
          <p:nvPr/>
        </p:nvSpPr>
        <p:spPr>
          <a:xfrm>
            <a:off x="10078616" y="3879287"/>
            <a:ext cx="2081104" cy="7465625"/>
          </a:xfrm>
          <a:custGeom>
            <a:avLst/>
            <a:gdLst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285330 h 3964780"/>
              <a:gd name="connsiteX6" fmla="*/ 495618 w 1105215"/>
              <a:gd name="connsiteY6" fmla="*/ 3355180 h 3964780"/>
              <a:gd name="connsiteX7" fmla="*/ 982362 w 1105215"/>
              <a:gd name="connsiteY7" fmla="*/ 3952395 h 3964780"/>
              <a:gd name="connsiteX8" fmla="*/ 1105215 w 1105215"/>
              <a:gd name="connsiteY8" fmla="*/ 3964780 h 3964780"/>
              <a:gd name="connsiteX9" fmla="*/ 1105215 w 1105215"/>
              <a:gd name="connsiteY9" fmla="*/ 3838624 h 3964780"/>
              <a:gd name="connsiteX10" fmla="*/ 1005529 w 1105215"/>
              <a:gd name="connsiteY10" fmla="*/ 3828575 h 3964780"/>
              <a:gd name="connsiteX11" fmla="*/ 610571 w 1105215"/>
              <a:gd name="connsiteY11" fmla="*/ 3343977 h 3964780"/>
              <a:gd name="connsiteX12" fmla="*/ 610571 w 1105215"/>
              <a:gd name="connsiteY12" fmla="*/ 3285330 h 3964780"/>
              <a:gd name="connsiteX13" fmla="*/ 609598 w 1105215"/>
              <a:gd name="connsiteY13" fmla="*/ 3285330 h 3964780"/>
              <a:gd name="connsiteX14" fmla="*/ 609598 w 1105215"/>
              <a:gd name="connsiteY14" fmla="*/ 609600 h 3964780"/>
              <a:gd name="connsiteX15" fmla="*/ 122854 w 1105215"/>
              <a:gd name="connsiteY15" fmla="*/ 12385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3285330 h 3964780"/>
              <a:gd name="connsiteX13" fmla="*/ 609598 w 1105215"/>
              <a:gd name="connsiteY13" fmla="*/ 609600 h 3964780"/>
              <a:gd name="connsiteX14" fmla="*/ 122854 w 1105215"/>
              <a:gd name="connsiteY14" fmla="*/ 12385 h 3964780"/>
              <a:gd name="connsiteX15" fmla="*/ 0 w 1105215"/>
              <a:gd name="connsiteY15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609600 h 3964780"/>
              <a:gd name="connsiteX13" fmla="*/ 122854 w 1105215"/>
              <a:gd name="connsiteY13" fmla="*/ 12385 h 3964780"/>
              <a:gd name="connsiteX14" fmla="*/ 0 w 1105215"/>
              <a:gd name="connsiteY14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09598 w 1105215"/>
              <a:gd name="connsiteY11" fmla="*/ 609600 h 3964780"/>
              <a:gd name="connsiteX12" fmla="*/ 122854 w 1105215"/>
              <a:gd name="connsiteY12" fmla="*/ 12385 h 3964780"/>
              <a:gd name="connsiteX13" fmla="*/ 0 w 1105215"/>
              <a:gd name="connsiteY13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5618 w 1105215"/>
              <a:gd name="connsiteY4" fmla="*/ 3355180 h 3964780"/>
              <a:gd name="connsiteX5" fmla="*/ 982362 w 1105215"/>
              <a:gd name="connsiteY5" fmla="*/ 3952395 h 3964780"/>
              <a:gd name="connsiteX6" fmla="*/ 1105215 w 1105215"/>
              <a:gd name="connsiteY6" fmla="*/ 3964780 h 3964780"/>
              <a:gd name="connsiteX7" fmla="*/ 1105215 w 1105215"/>
              <a:gd name="connsiteY7" fmla="*/ 3838624 h 3964780"/>
              <a:gd name="connsiteX8" fmla="*/ 1005529 w 1105215"/>
              <a:gd name="connsiteY8" fmla="*/ 3828575 h 3964780"/>
              <a:gd name="connsiteX9" fmla="*/ 610571 w 1105215"/>
              <a:gd name="connsiteY9" fmla="*/ 3343977 h 3964780"/>
              <a:gd name="connsiteX10" fmla="*/ 609598 w 1105215"/>
              <a:gd name="connsiteY10" fmla="*/ 609600 h 3964780"/>
              <a:gd name="connsiteX11" fmla="*/ 122854 w 1105215"/>
              <a:gd name="connsiteY11" fmla="*/ 12385 h 3964780"/>
              <a:gd name="connsiteX12" fmla="*/ 0 w 1105215"/>
              <a:gd name="connsiteY12" fmla="*/ 0 h 396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5215" h="3964780">
                <a:moveTo>
                  <a:pt x="0" y="0"/>
                </a:moveTo>
                <a:lnTo>
                  <a:pt x="0" y="126156"/>
                </a:lnTo>
                <a:lnTo>
                  <a:pt x="99687" y="136205"/>
                </a:lnTo>
                <a:cubicBezTo>
                  <a:pt x="325089" y="182330"/>
                  <a:pt x="494645" y="381765"/>
                  <a:pt x="494645" y="620803"/>
                </a:cubicBezTo>
                <a:cubicBezTo>
                  <a:pt x="494969" y="1532262"/>
                  <a:pt x="495294" y="2443721"/>
                  <a:pt x="495618" y="3355180"/>
                </a:cubicBezTo>
                <a:cubicBezTo>
                  <a:pt x="495618" y="3649769"/>
                  <a:pt x="704577" y="3895552"/>
                  <a:pt x="982362" y="3952395"/>
                </a:cubicBezTo>
                <a:lnTo>
                  <a:pt x="1105215" y="3964780"/>
                </a:lnTo>
                <a:lnTo>
                  <a:pt x="1105215" y="3838624"/>
                </a:lnTo>
                <a:lnTo>
                  <a:pt x="1005529" y="3828575"/>
                </a:lnTo>
                <a:cubicBezTo>
                  <a:pt x="780127" y="3782451"/>
                  <a:pt x="610571" y="3583015"/>
                  <a:pt x="610571" y="3343977"/>
                </a:cubicBezTo>
                <a:cubicBezTo>
                  <a:pt x="610247" y="2432518"/>
                  <a:pt x="609922" y="1521059"/>
                  <a:pt x="609598" y="609600"/>
                </a:cubicBezTo>
                <a:cubicBezTo>
                  <a:pt x="609598" y="315011"/>
                  <a:pt x="400639" y="69228"/>
                  <a:pt x="122854" y="1238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3" name="Freeform 232">
            <a:extLst>
              <a:ext uri="{FF2B5EF4-FFF2-40B4-BE49-F238E27FC236}">
                <a16:creationId xmlns:a16="http://schemas.microsoft.com/office/drawing/2014/main" id="{7C9FDBF7-F890-A742-A7AF-F50B4978A079}"/>
              </a:ext>
            </a:extLst>
          </p:cNvPr>
          <p:cNvSpPr/>
          <p:nvPr/>
        </p:nvSpPr>
        <p:spPr>
          <a:xfrm flipH="1">
            <a:off x="18395714" y="3877042"/>
            <a:ext cx="1147862" cy="6297307"/>
          </a:xfrm>
          <a:custGeom>
            <a:avLst/>
            <a:gdLst>
              <a:gd name="connsiteX0" fmla="*/ 609597 w 609597"/>
              <a:gd name="connsiteY0" fmla="*/ 0 h 3962400"/>
              <a:gd name="connsiteX1" fmla="*/ 486744 w 609597"/>
              <a:gd name="connsiteY1" fmla="*/ 12385 h 3962400"/>
              <a:gd name="connsiteX2" fmla="*/ 0 w 609597"/>
              <a:gd name="connsiteY2" fmla="*/ 609600 h 3962400"/>
              <a:gd name="connsiteX3" fmla="*/ 0 w 609597"/>
              <a:gd name="connsiteY3" fmla="*/ 3352800 h 3962400"/>
              <a:gd name="connsiteX4" fmla="*/ 486744 w 609597"/>
              <a:gd name="connsiteY4" fmla="*/ 3950015 h 3962400"/>
              <a:gd name="connsiteX5" fmla="*/ 609597 w 609597"/>
              <a:gd name="connsiteY5" fmla="*/ 3962400 h 3962400"/>
              <a:gd name="connsiteX6" fmla="*/ 609597 w 609597"/>
              <a:gd name="connsiteY6" fmla="*/ 3836244 h 3962400"/>
              <a:gd name="connsiteX7" fmla="*/ 509911 w 609597"/>
              <a:gd name="connsiteY7" fmla="*/ 3826195 h 3962400"/>
              <a:gd name="connsiteX8" fmla="*/ 114953 w 609597"/>
              <a:gd name="connsiteY8" fmla="*/ 3341597 h 3962400"/>
              <a:gd name="connsiteX9" fmla="*/ 114953 w 609597"/>
              <a:gd name="connsiteY9" fmla="*/ 620803 h 3962400"/>
              <a:gd name="connsiteX10" fmla="*/ 509911 w 609597"/>
              <a:gd name="connsiteY10" fmla="*/ 136205 h 3962400"/>
              <a:gd name="connsiteX11" fmla="*/ 609597 w 609597"/>
              <a:gd name="connsiteY11" fmla="*/ 126156 h 3962400"/>
              <a:gd name="connsiteX12" fmla="*/ 609597 w 609597"/>
              <a:gd name="connsiteY12" fmla="*/ 0 h 3962400"/>
              <a:gd name="connsiteX0" fmla="*/ 609597 w 609597"/>
              <a:gd name="connsiteY0" fmla="*/ 0 h 3962400"/>
              <a:gd name="connsiteX1" fmla="*/ 486744 w 609597"/>
              <a:gd name="connsiteY1" fmla="*/ 12385 h 3962400"/>
              <a:gd name="connsiteX2" fmla="*/ 0 w 609597"/>
              <a:gd name="connsiteY2" fmla="*/ 609600 h 3962400"/>
              <a:gd name="connsiteX3" fmla="*/ 0 w 609597"/>
              <a:gd name="connsiteY3" fmla="*/ 3352800 h 3962400"/>
              <a:gd name="connsiteX4" fmla="*/ 486744 w 609597"/>
              <a:gd name="connsiteY4" fmla="*/ 3950015 h 3962400"/>
              <a:gd name="connsiteX5" fmla="*/ 609597 w 609597"/>
              <a:gd name="connsiteY5" fmla="*/ 3962400 h 3962400"/>
              <a:gd name="connsiteX6" fmla="*/ 509911 w 609597"/>
              <a:gd name="connsiteY6" fmla="*/ 3826195 h 3962400"/>
              <a:gd name="connsiteX7" fmla="*/ 114953 w 609597"/>
              <a:gd name="connsiteY7" fmla="*/ 3341597 h 3962400"/>
              <a:gd name="connsiteX8" fmla="*/ 114953 w 609597"/>
              <a:gd name="connsiteY8" fmla="*/ 620803 h 3962400"/>
              <a:gd name="connsiteX9" fmla="*/ 509911 w 609597"/>
              <a:gd name="connsiteY9" fmla="*/ 136205 h 3962400"/>
              <a:gd name="connsiteX10" fmla="*/ 609597 w 609597"/>
              <a:gd name="connsiteY10" fmla="*/ 126156 h 3962400"/>
              <a:gd name="connsiteX11" fmla="*/ 609597 w 609597"/>
              <a:gd name="connsiteY11" fmla="*/ 0 h 3962400"/>
              <a:gd name="connsiteX0" fmla="*/ 609597 w 609597"/>
              <a:gd name="connsiteY0" fmla="*/ 0 h 3962400"/>
              <a:gd name="connsiteX1" fmla="*/ 486744 w 609597"/>
              <a:gd name="connsiteY1" fmla="*/ 12385 h 3962400"/>
              <a:gd name="connsiteX2" fmla="*/ 0 w 609597"/>
              <a:gd name="connsiteY2" fmla="*/ 609600 h 3962400"/>
              <a:gd name="connsiteX3" fmla="*/ 0 w 609597"/>
              <a:gd name="connsiteY3" fmla="*/ 3352800 h 3962400"/>
              <a:gd name="connsiteX4" fmla="*/ 486744 w 609597"/>
              <a:gd name="connsiteY4" fmla="*/ 3950015 h 3962400"/>
              <a:gd name="connsiteX5" fmla="*/ 609597 w 609597"/>
              <a:gd name="connsiteY5" fmla="*/ 3962400 h 3962400"/>
              <a:gd name="connsiteX6" fmla="*/ 114953 w 609597"/>
              <a:gd name="connsiteY6" fmla="*/ 3341597 h 3962400"/>
              <a:gd name="connsiteX7" fmla="*/ 114953 w 609597"/>
              <a:gd name="connsiteY7" fmla="*/ 620803 h 3962400"/>
              <a:gd name="connsiteX8" fmla="*/ 509911 w 609597"/>
              <a:gd name="connsiteY8" fmla="*/ 136205 h 3962400"/>
              <a:gd name="connsiteX9" fmla="*/ 609597 w 609597"/>
              <a:gd name="connsiteY9" fmla="*/ 126156 h 3962400"/>
              <a:gd name="connsiteX10" fmla="*/ 609597 w 609597"/>
              <a:gd name="connsiteY10" fmla="*/ 0 h 3962400"/>
              <a:gd name="connsiteX0" fmla="*/ 609597 w 609597"/>
              <a:gd name="connsiteY0" fmla="*/ 0 h 3950015"/>
              <a:gd name="connsiteX1" fmla="*/ 486744 w 609597"/>
              <a:gd name="connsiteY1" fmla="*/ 12385 h 3950015"/>
              <a:gd name="connsiteX2" fmla="*/ 0 w 609597"/>
              <a:gd name="connsiteY2" fmla="*/ 609600 h 3950015"/>
              <a:gd name="connsiteX3" fmla="*/ 0 w 609597"/>
              <a:gd name="connsiteY3" fmla="*/ 3352800 h 3950015"/>
              <a:gd name="connsiteX4" fmla="*/ 486744 w 609597"/>
              <a:gd name="connsiteY4" fmla="*/ 3950015 h 3950015"/>
              <a:gd name="connsiteX5" fmla="*/ 114953 w 609597"/>
              <a:gd name="connsiteY5" fmla="*/ 3341597 h 3950015"/>
              <a:gd name="connsiteX6" fmla="*/ 114953 w 609597"/>
              <a:gd name="connsiteY6" fmla="*/ 620803 h 3950015"/>
              <a:gd name="connsiteX7" fmla="*/ 509911 w 609597"/>
              <a:gd name="connsiteY7" fmla="*/ 136205 h 3950015"/>
              <a:gd name="connsiteX8" fmla="*/ 609597 w 609597"/>
              <a:gd name="connsiteY8" fmla="*/ 126156 h 3950015"/>
              <a:gd name="connsiteX9" fmla="*/ 609597 w 609597"/>
              <a:gd name="connsiteY9" fmla="*/ 0 h 3950015"/>
              <a:gd name="connsiteX0" fmla="*/ 609597 w 609597"/>
              <a:gd name="connsiteY0" fmla="*/ 0 h 3688749"/>
              <a:gd name="connsiteX1" fmla="*/ 486744 w 609597"/>
              <a:gd name="connsiteY1" fmla="*/ 12385 h 3688749"/>
              <a:gd name="connsiteX2" fmla="*/ 0 w 609597"/>
              <a:gd name="connsiteY2" fmla="*/ 609600 h 3688749"/>
              <a:gd name="connsiteX3" fmla="*/ 0 w 609597"/>
              <a:gd name="connsiteY3" fmla="*/ 3352800 h 3688749"/>
              <a:gd name="connsiteX4" fmla="*/ 114953 w 609597"/>
              <a:gd name="connsiteY4" fmla="*/ 3341597 h 3688749"/>
              <a:gd name="connsiteX5" fmla="*/ 114953 w 609597"/>
              <a:gd name="connsiteY5" fmla="*/ 620803 h 3688749"/>
              <a:gd name="connsiteX6" fmla="*/ 509911 w 609597"/>
              <a:gd name="connsiteY6" fmla="*/ 136205 h 3688749"/>
              <a:gd name="connsiteX7" fmla="*/ 609597 w 609597"/>
              <a:gd name="connsiteY7" fmla="*/ 126156 h 3688749"/>
              <a:gd name="connsiteX8" fmla="*/ 609597 w 609597"/>
              <a:gd name="connsiteY8" fmla="*/ 0 h 3688749"/>
              <a:gd name="connsiteX0" fmla="*/ 609597 w 609597"/>
              <a:gd name="connsiteY0" fmla="*/ 0 h 3552935"/>
              <a:gd name="connsiteX1" fmla="*/ 486744 w 609597"/>
              <a:gd name="connsiteY1" fmla="*/ 12385 h 3552935"/>
              <a:gd name="connsiteX2" fmla="*/ 0 w 609597"/>
              <a:gd name="connsiteY2" fmla="*/ 609600 h 3552935"/>
              <a:gd name="connsiteX3" fmla="*/ 0 w 609597"/>
              <a:gd name="connsiteY3" fmla="*/ 3352800 h 3552935"/>
              <a:gd name="connsiteX4" fmla="*/ 114953 w 609597"/>
              <a:gd name="connsiteY4" fmla="*/ 3341597 h 3552935"/>
              <a:gd name="connsiteX5" fmla="*/ 114953 w 609597"/>
              <a:gd name="connsiteY5" fmla="*/ 620803 h 3552935"/>
              <a:gd name="connsiteX6" fmla="*/ 509911 w 609597"/>
              <a:gd name="connsiteY6" fmla="*/ 136205 h 3552935"/>
              <a:gd name="connsiteX7" fmla="*/ 609597 w 609597"/>
              <a:gd name="connsiteY7" fmla="*/ 126156 h 3552935"/>
              <a:gd name="connsiteX8" fmla="*/ 609597 w 609597"/>
              <a:gd name="connsiteY8" fmla="*/ 0 h 3552935"/>
              <a:gd name="connsiteX0" fmla="*/ 609597 w 609597"/>
              <a:gd name="connsiteY0" fmla="*/ 0 h 3352800"/>
              <a:gd name="connsiteX1" fmla="*/ 486744 w 609597"/>
              <a:gd name="connsiteY1" fmla="*/ 12385 h 3352800"/>
              <a:gd name="connsiteX2" fmla="*/ 0 w 609597"/>
              <a:gd name="connsiteY2" fmla="*/ 609600 h 3352800"/>
              <a:gd name="connsiteX3" fmla="*/ 0 w 609597"/>
              <a:gd name="connsiteY3" fmla="*/ 3352800 h 3352800"/>
              <a:gd name="connsiteX4" fmla="*/ 114953 w 609597"/>
              <a:gd name="connsiteY4" fmla="*/ 3341597 h 3352800"/>
              <a:gd name="connsiteX5" fmla="*/ 114953 w 609597"/>
              <a:gd name="connsiteY5" fmla="*/ 620803 h 3352800"/>
              <a:gd name="connsiteX6" fmla="*/ 509911 w 609597"/>
              <a:gd name="connsiteY6" fmla="*/ 136205 h 3352800"/>
              <a:gd name="connsiteX7" fmla="*/ 609597 w 609597"/>
              <a:gd name="connsiteY7" fmla="*/ 126156 h 3352800"/>
              <a:gd name="connsiteX8" fmla="*/ 609597 w 609597"/>
              <a:gd name="connsiteY8" fmla="*/ 0 h 3352800"/>
              <a:gd name="connsiteX0" fmla="*/ 609597 w 609597"/>
              <a:gd name="connsiteY0" fmla="*/ 0 h 3342255"/>
              <a:gd name="connsiteX1" fmla="*/ 486744 w 609597"/>
              <a:gd name="connsiteY1" fmla="*/ 12385 h 3342255"/>
              <a:gd name="connsiteX2" fmla="*/ 0 w 609597"/>
              <a:gd name="connsiteY2" fmla="*/ 609600 h 3342255"/>
              <a:gd name="connsiteX3" fmla="*/ 0 w 609597"/>
              <a:gd name="connsiteY3" fmla="*/ 3340894 h 3342255"/>
              <a:gd name="connsiteX4" fmla="*/ 114953 w 609597"/>
              <a:gd name="connsiteY4" fmla="*/ 3341597 h 3342255"/>
              <a:gd name="connsiteX5" fmla="*/ 114953 w 609597"/>
              <a:gd name="connsiteY5" fmla="*/ 620803 h 3342255"/>
              <a:gd name="connsiteX6" fmla="*/ 509911 w 609597"/>
              <a:gd name="connsiteY6" fmla="*/ 136205 h 3342255"/>
              <a:gd name="connsiteX7" fmla="*/ 609597 w 609597"/>
              <a:gd name="connsiteY7" fmla="*/ 126156 h 3342255"/>
              <a:gd name="connsiteX8" fmla="*/ 609597 w 609597"/>
              <a:gd name="connsiteY8" fmla="*/ 0 h 3342255"/>
              <a:gd name="connsiteX0" fmla="*/ 609597 w 609597"/>
              <a:gd name="connsiteY0" fmla="*/ 0 h 3344320"/>
              <a:gd name="connsiteX1" fmla="*/ 486744 w 609597"/>
              <a:gd name="connsiteY1" fmla="*/ 12385 h 3344320"/>
              <a:gd name="connsiteX2" fmla="*/ 0 w 609597"/>
              <a:gd name="connsiteY2" fmla="*/ 609600 h 3344320"/>
              <a:gd name="connsiteX3" fmla="*/ 0 w 609597"/>
              <a:gd name="connsiteY3" fmla="*/ 3340894 h 3344320"/>
              <a:gd name="connsiteX4" fmla="*/ 114953 w 609597"/>
              <a:gd name="connsiteY4" fmla="*/ 3341597 h 3344320"/>
              <a:gd name="connsiteX5" fmla="*/ 114953 w 609597"/>
              <a:gd name="connsiteY5" fmla="*/ 620803 h 3344320"/>
              <a:gd name="connsiteX6" fmla="*/ 509911 w 609597"/>
              <a:gd name="connsiteY6" fmla="*/ 136205 h 3344320"/>
              <a:gd name="connsiteX7" fmla="*/ 609597 w 609597"/>
              <a:gd name="connsiteY7" fmla="*/ 126156 h 3344320"/>
              <a:gd name="connsiteX8" fmla="*/ 609597 w 609597"/>
              <a:gd name="connsiteY8" fmla="*/ 0 h 334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597" h="3344320">
                <a:moveTo>
                  <a:pt x="609597" y="0"/>
                </a:moveTo>
                <a:lnTo>
                  <a:pt x="486744" y="12385"/>
                </a:lnTo>
                <a:cubicBezTo>
                  <a:pt x="208959" y="69228"/>
                  <a:pt x="0" y="315011"/>
                  <a:pt x="0" y="609600"/>
                </a:cubicBezTo>
                <a:lnTo>
                  <a:pt x="0" y="3340894"/>
                </a:lnTo>
                <a:cubicBezTo>
                  <a:pt x="47734" y="3346171"/>
                  <a:pt x="69600" y="3344492"/>
                  <a:pt x="114953" y="3341597"/>
                </a:cubicBezTo>
                <a:lnTo>
                  <a:pt x="114953" y="620803"/>
                </a:lnTo>
                <a:cubicBezTo>
                  <a:pt x="114953" y="381765"/>
                  <a:pt x="284509" y="182330"/>
                  <a:pt x="509911" y="136205"/>
                </a:cubicBezTo>
                <a:lnTo>
                  <a:pt x="609597" y="126156"/>
                </a:lnTo>
                <a:lnTo>
                  <a:pt x="609597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Freeform 233">
            <a:extLst>
              <a:ext uri="{FF2B5EF4-FFF2-40B4-BE49-F238E27FC236}">
                <a16:creationId xmlns:a16="http://schemas.microsoft.com/office/drawing/2014/main" id="{36BFD700-DF16-EB4F-8B77-2C13BE4ADCF1}"/>
              </a:ext>
            </a:extLst>
          </p:cNvPr>
          <p:cNvSpPr/>
          <p:nvPr/>
        </p:nvSpPr>
        <p:spPr>
          <a:xfrm flipH="1">
            <a:off x="16316397" y="3877042"/>
            <a:ext cx="2081104" cy="7465625"/>
          </a:xfrm>
          <a:custGeom>
            <a:avLst/>
            <a:gdLst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285330 h 3964780"/>
              <a:gd name="connsiteX6" fmla="*/ 495618 w 1105215"/>
              <a:gd name="connsiteY6" fmla="*/ 3355180 h 3964780"/>
              <a:gd name="connsiteX7" fmla="*/ 982362 w 1105215"/>
              <a:gd name="connsiteY7" fmla="*/ 3952395 h 3964780"/>
              <a:gd name="connsiteX8" fmla="*/ 1105215 w 1105215"/>
              <a:gd name="connsiteY8" fmla="*/ 3964780 h 3964780"/>
              <a:gd name="connsiteX9" fmla="*/ 1105215 w 1105215"/>
              <a:gd name="connsiteY9" fmla="*/ 3838624 h 3964780"/>
              <a:gd name="connsiteX10" fmla="*/ 1005529 w 1105215"/>
              <a:gd name="connsiteY10" fmla="*/ 3828575 h 3964780"/>
              <a:gd name="connsiteX11" fmla="*/ 610571 w 1105215"/>
              <a:gd name="connsiteY11" fmla="*/ 3343977 h 3964780"/>
              <a:gd name="connsiteX12" fmla="*/ 610571 w 1105215"/>
              <a:gd name="connsiteY12" fmla="*/ 3285330 h 3964780"/>
              <a:gd name="connsiteX13" fmla="*/ 609598 w 1105215"/>
              <a:gd name="connsiteY13" fmla="*/ 3285330 h 3964780"/>
              <a:gd name="connsiteX14" fmla="*/ 609598 w 1105215"/>
              <a:gd name="connsiteY14" fmla="*/ 609600 h 3964780"/>
              <a:gd name="connsiteX15" fmla="*/ 122854 w 1105215"/>
              <a:gd name="connsiteY15" fmla="*/ 12385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3285330 h 3964780"/>
              <a:gd name="connsiteX13" fmla="*/ 609598 w 1105215"/>
              <a:gd name="connsiteY13" fmla="*/ 609600 h 3964780"/>
              <a:gd name="connsiteX14" fmla="*/ 122854 w 1105215"/>
              <a:gd name="connsiteY14" fmla="*/ 12385 h 3964780"/>
              <a:gd name="connsiteX15" fmla="*/ 0 w 1105215"/>
              <a:gd name="connsiteY15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609600 h 3964780"/>
              <a:gd name="connsiteX13" fmla="*/ 122854 w 1105215"/>
              <a:gd name="connsiteY13" fmla="*/ 12385 h 3964780"/>
              <a:gd name="connsiteX14" fmla="*/ 0 w 1105215"/>
              <a:gd name="connsiteY14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09598 w 1105215"/>
              <a:gd name="connsiteY11" fmla="*/ 609600 h 3964780"/>
              <a:gd name="connsiteX12" fmla="*/ 122854 w 1105215"/>
              <a:gd name="connsiteY12" fmla="*/ 12385 h 3964780"/>
              <a:gd name="connsiteX13" fmla="*/ 0 w 1105215"/>
              <a:gd name="connsiteY13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5618 w 1105215"/>
              <a:gd name="connsiteY4" fmla="*/ 3355180 h 3964780"/>
              <a:gd name="connsiteX5" fmla="*/ 982362 w 1105215"/>
              <a:gd name="connsiteY5" fmla="*/ 3952395 h 3964780"/>
              <a:gd name="connsiteX6" fmla="*/ 1105215 w 1105215"/>
              <a:gd name="connsiteY6" fmla="*/ 3964780 h 3964780"/>
              <a:gd name="connsiteX7" fmla="*/ 1105215 w 1105215"/>
              <a:gd name="connsiteY7" fmla="*/ 3838624 h 3964780"/>
              <a:gd name="connsiteX8" fmla="*/ 1005529 w 1105215"/>
              <a:gd name="connsiteY8" fmla="*/ 3828575 h 3964780"/>
              <a:gd name="connsiteX9" fmla="*/ 610571 w 1105215"/>
              <a:gd name="connsiteY9" fmla="*/ 3343977 h 3964780"/>
              <a:gd name="connsiteX10" fmla="*/ 609598 w 1105215"/>
              <a:gd name="connsiteY10" fmla="*/ 609600 h 3964780"/>
              <a:gd name="connsiteX11" fmla="*/ 122854 w 1105215"/>
              <a:gd name="connsiteY11" fmla="*/ 12385 h 3964780"/>
              <a:gd name="connsiteX12" fmla="*/ 0 w 1105215"/>
              <a:gd name="connsiteY12" fmla="*/ 0 h 396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5215" h="3964780">
                <a:moveTo>
                  <a:pt x="0" y="0"/>
                </a:moveTo>
                <a:lnTo>
                  <a:pt x="0" y="126156"/>
                </a:lnTo>
                <a:lnTo>
                  <a:pt x="99687" y="136205"/>
                </a:lnTo>
                <a:cubicBezTo>
                  <a:pt x="325089" y="182330"/>
                  <a:pt x="494645" y="381765"/>
                  <a:pt x="494645" y="620803"/>
                </a:cubicBezTo>
                <a:cubicBezTo>
                  <a:pt x="494969" y="1532262"/>
                  <a:pt x="495294" y="2443721"/>
                  <a:pt x="495618" y="3355180"/>
                </a:cubicBezTo>
                <a:cubicBezTo>
                  <a:pt x="495618" y="3649769"/>
                  <a:pt x="704577" y="3895552"/>
                  <a:pt x="982362" y="3952395"/>
                </a:cubicBezTo>
                <a:lnTo>
                  <a:pt x="1105215" y="3964780"/>
                </a:lnTo>
                <a:lnTo>
                  <a:pt x="1105215" y="3838624"/>
                </a:lnTo>
                <a:lnTo>
                  <a:pt x="1005529" y="3828575"/>
                </a:lnTo>
                <a:cubicBezTo>
                  <a:pt x="780127" y="3782451"/>
                  <a:pt x="610571" y="3583015"/>
                  <a:pt x="610571" y="3343977"/>
                </a:cubicBezTo>
                <a:cubicBezTo>
                  <a:pt x="610247" y="2432518"/>
                  <a:pt x="609922" y="1521059"/>
                  <a:pt x="609598" y="609600"/>
                </a:cubicBezTo>
                <a:cubicBezTo>
                  <a:pt x="609598" y="315011"/>
                  <a:pt x="400639" y="69228"/>
                  <a:pt x="122854" y="1238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Freeform 234">
            <a:extLst>
              <a:ext uri="{FF2B5EF4-FFF2-40B4-BE49-F238E27FC236}">
                <a16:creationId xmlns:a16="http://schemas.microsoft.com/office/drawing/2014/main" id="{447ABC51-958C-B046-AC2B-2A3A7262E452}"/>
              </a:ext>
            </a:extLst>
          </p:cNvPr>
          <p:cNvSpPr/>
          <p:nvPr/>
        </p:nvSpPr>
        <p:spPr>
          <a:xfrm>
            <a:off x="14241564" y="3879287"/>
            <a:ext cx="2081104" cy="7465625"/>
          </a:xfrm>
          <a:custGeom>
            <a:avLst/>
            <a:gdLst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285330 h 3964780"/>
              <a:gd name="connsiteX6" fmla="*/ 495618 w 1105215"/>
              <a:gd name="connsiteY6" fmla="*/ 3355180 h 3964780"/>
              <a:gd name="connsiteX7" fmla="*/ 982362 w 1105215"/>
              <a:gd name="connsiteY7" fmla="*/ 3952395 h 3964780"/>
              <a:gd name="connsiteX8" fmla="*/ 1105215 w 1105215"/>
              <a:gd name="connsiteY8" fmla="*/ 3964780 h 3964780"/>
              <a:gd name="connsiteX9" fmla="*/ 1105215 w 1105215"/>
              <a:gd name="connsiteY9" fmla="*/ 3838624 h 3964780"/>
              <a:gd name="connsiteX10" fmla="*/ 1005529 w 1105215"/>
              <a:gd name="connsiteY10" fmla="*/ 3828575 h 3964780"/>
              <a:gd name="connsiteX11" fmla="*/ 610571 w 1105215"/>
              <a:gd name="connsiteY11" fmla="*/ 3343977 h 3964780"/>
              <a:gd name="connsiteX12" fmla="*/ 610571 w 1105215"/>
              <a:gd name="connsiteY12" fmla="*/ 3285330 h 3964780"/>
              <a:gd name="connsiteX13" fmla="*/ 609598 w 1105215"/>
              <a:gd name="connsiteY13" fmla="*/ 3285330 h 3964780"/>
              <a:gd name="connsiteX14" fmla="*/ 609598 w 1105215"/>
              <a:gd name="connsiteY14" fmla="*/ 609600 h 3964780"/>
              <a:gd name="connsiteX15" fmla="*/ 122854 w 1105215"/>
              <a:gd name="connsiteY15" fmla="*/ 12385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3285330 h 3964780"/>
              <a:gd name="connsiteX13" fmla="*/ 609598 w 1105215"/>
              <a:gd name="connsiteY13" fmla="*/ 609600 h 3964780"/>
              <a:gd name="connsiteX14" fmla="*/ 122854 w 1105215"/>
              <a:gd name="connsiteY14" fmla="*/ 12385 h 3964780"/>
              <a:gd name="connsiteX15" fmla="*/ 0 w 1105215"/>
              <a:gd name="connsiteY15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609600 h 3964780"/>
              <a:gd name="connsiteX13" fmla="*/ 122854 w 1105215"/>
              <a:gd name="connsiteY13" fmla="*/ 12385 h 3964780"/>
              <a:gd name="connsiteX14" fmla="*/ 0 w 1105215"/>
              <a:gd name="connsiteY14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09598 w 1105215"/>
              <a:gd name="connsiteY11" fmla="*/ 609600 h 3964780"/>
              <a:gd name="connsiteX12" fmla="*/ 122854 w 1105215"/>
              <a:gd name="connsiteY12" fmla="*/ 12385 h 3964780"/>
              <a:gd name="connsiteX13" fmla="*/ 0 w 1105215"/>
              <a:gd name="connsiteY13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5618 w 1105215"/>
              <a:gd name="connsiteY4" fmla="*/ 3355180 h 3964780"/>
              <a:gd name="connsiteX5" fmla="*/ 982362 w 1105215"/>
              <a:gd name="connsiteY5" fmla="*/ 3952395 h 3964780"/>
              <a:gd name="connsiteX6" fmla="*/ 1105215 w 1105215"/>
              <a:gd name="connsiteY6" fmla="*/ 3964780 h 3964780"/>
              <a:gd name="connsiteX7" fmla="*/ 1105215 w 1105215"/>
              <a:gd name="connsiteY7" fmla="*/ 3838624 h 3964780"/>
              <a:gd name="connsiteX8" fmla="*/ 1005529 w 1105215"/>
              <a:gd name="connsiteY8" fmla="*/ 3828575 h 3964780"/>
              <a:gd name="connsiteX9" fmla="*/ 610571 w 1105215"/>
              <a:gd name="connsiteY9" fmla="*/ 3343977 h 3964780"/>
              <a:gd name="connsiteX10" fmla="*/ 609598 w 1105215"/>
              <a:gd name="connsiteY10" fmla="*/ 609600 h 3964780"/>
              <a:gd name="connsiteX11" fmla="*/ 122854 w 1105215"/>
              <a:gd name="connsiteY11" fmla="*/ 12385 h 3964780"/>
              <a:gd name="connsiteX12" fmla="*/ 0 w 1105215"/>
              <a:gd name="connsiteY12" fmla="*/ 0 h 396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5215" h="3964780">
                <a:moveTo>
                  <a:pt x="0" y="0"/>
                </a:moveTo>
                <a:lnTo>
                  <a:pt x="0" y="126156"/>
                </a:lnTo>
                <a:lnTo>
                  <a:pt x="99687" y="136205"/>
                </a:lnTo>
                <a:cubicBezTo>
                  <a:pt x="325089" y="182330"/>
                  <a:pt x="494645" y="381765"/>
                  <a:pt x="494645" y="620803"/>
                </a:cubicBezTo>
                <a:cubicBezTo>
                  <a:pt x="494969" y="1532262"/>
                  <a:pt x="495294" y="2443721"/>
                  <a:pt x="495618" y="3355180"/>
                </a:cubicBezTo>
                <a:cubicBezTo>
                  <a:pt x="495618" y="3649769"/>
                  <a:pt x="704577" y="3895552"/>
                  <a:pt x="982362" y="3952395"/>
                </a:cubicBezTo>
                <a:lnTo>
                  <a:pt x="1105215" y="3964780"/>
                </a:lnTo>
                <a:lnTo>
                  <a:pt x="1105215" y="3838624"/>
                </a:lnTo>
                <a:lnTo>
                  <a:pt x="1005529" y="3828575"/>
                </a:lnTo>
                <a:cubicBezTo>
                  <a:pt x="780127" y="3782451"/>
                  <a:pt x="610571" y="3583015"/>
                  <a:pt x="610571" y="3343977"/>
                </a:cubicBezTo>
                <a:cubicBezTo>
                  <a:pt x="610247" y="2432518"/>
                  <a:pt x="609922" y="1521059"/>
                  <a:pt x="609598" y="609600"/>
                </a:cubicBezTo>
                <a:cubicBezTo>
                  <a:pt x="609598" y="315011"/>
                  <a:pt x="400639" y="69228"/>
                  <a:pt x="122854" y="1238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Freeform 235">
            <a:extLst>
              <a:ext uri="{FF2B5EF4-FFF2-40B4-BE49-F238E27FC236}">
                <a16:creationId xmlns:a16="http://schemas.microsoft.com/office/drawing/2014/main" id="{EC8B56A1-70CB-C649-A720-15B93A56DEA3}"/>
              </a:ext>
            </a:extLst>
          </p:cNvPr>
          <p:cNvSpPr/>
          <p:nvPr/>
        </p:nvSpPr>
        <p:spPr>
          <a:xfrm flipH="1">
            <a:off x="12160756" y="3879287"/>
            <a:ext cx="2081104" cy="7465625"/>
          </a:xfrm>
          <a:custGeom>
            <a:avLst/>
            <a:gdLst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285330 h 3964780"/>
              <a:gd name="connsiteX6" fmla="*/ 495618 w 1105215"/>
              <a:gd name="connsiteY6" fmla="*/ 3355180 h 3964780"/>
              <a:gd name="connsiteX7" fmla="*/ 982362 w 1105215"/>
              <a:gd name="connsiteY7" fmla="*/ 3952395 h 3964780"/>
              <a:gd name="connsiteX8" fmla="*/ 1105215 w 1105215"/>
              <a:gd name="connsiteY8" fmla="*/ 3964780 h 3964780"/>
              <a:gd name="connsiteX9" fmla="*/ 1105215 w 1105215"/>
              <a:gd name="connsiteY9" fmla="*/ 3838624 h 3964780"/>
              <a:gd name="connsiteX10" fmla="*/ 1005529 w 1105215"/>
              <a:gd name="connsiteY10" fmla="*/ 3828575 h 3964780"/>
              <a:gd name="connsiteX11" fmla="*/ 610571 w 1105215"/>
              <a:gd name="connsiteY11" fmla="*/ 3343977 h 3964780"/>
              <a:gd name="connsiteX12" fmla="*/ 610571 w 1105215"/>
              <a:gd name="connsiteY12" fmla="*/ 3285330 h 3964780"/>
              <a:gd name="connsiteX13" fmla="*/ 609598 w 1105215"/>
              <a:gd name="connsiteY13" fmla="*/ 3285330 h 3964780"/>
              <a:gd name="connsiteX14" fmla="*/ 609598 w 1105215"/>
              <a:gd name="connsiteY14" fmla="*/ 609600 h 3964780"/>
              <a:gd name="connsiteX15" fmla="*/ 122854 w 1105215"/>
              <a:gd name="connsiteY15" fmla="*/ 12385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3285330 h 3964780"/>
              <a:gd name="connsiteX13" fmla="*/ 609598 w 1105215"/>
              <a:gd name="connsiteY13" fmla="*/ 609600 h 3964780"/>
              <a:gd name="connsiteX14" fmla="*/ 122854 w 1105215"/>
              <a:gd name="connsiteY14" fmla="*/ 12385 h 3964780"/>
              <a:gd name="connsiteX15" fmla="*/ 0 w 1105215"/>
              <a:gd name="connsiteY15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609600 h 3964780"/>
              <a:gd name="connsiteX13" fmla="*/ 122854 w 1105215"/>
              <a:gd name="connsiteY13" fmla="*/ 12385 h 3964780"/>
              <a:gd name="connsiteX14" fmla="*/ 0 w 1105215"/>
              <a:gd name="connsiteY14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09598 w 1105215"/>
              <a:gd name="connsiteY11" fmla="*/ 609600 h 3964780"/>
              <a:gd name="connsiteX12" fmla="*/ 122854 w 1105215"/>
              <a:gd name="connsiteY12" fmla="*/ 12385 h 3964780"/>
              <a:gd name="connsiteX13" fmla="*/ 0 w 1105215"/>
              <a:gd name="connsiteY13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5618 w 1105215"/>
              <a:gd name="connsiteY4" fmla="*/ 3355180 h 3964780"/>
              <a:gd name="connsiteX5" fmla="*/ 982362 w 1105215"/>
              <a:gd name="connsiteY5" fmla="*/ 3952395 h 3964780"/>
              <a:gd name="connsiteX6" fmla="*/ 1105215 w 1105215"/>
              <a:gd name="connsiteY6" fmla="*/ 3964780 h 3964780"/>
              <a:gd name="connsiteX7" fmla="*/ 1105215 w 1105215"/>
              <a:gd name="connsiteY7" fmla="*/ 3838624 h 3964780"/>
              <a:gd name="connsiteX8" fmla="*/ 1005529 w 1105215"/>
              <a:gd name="connsiteY8" fmla="*/ 3828575 h 3964780"/>
              <a:gd name="connsiteX9" fmla="*/ 610571 w 1105215"/>
              <a:gd name="connsiteY9" fmla="*/ 3343977 h 3964780"/>
              <a:gd name="connsiteX10" fmla="*/ 609598 w 1105215"/>
              <a:gd name="connsiteY10" fmla="*/ 609600 h 3964780"/>
              <a:gd name="connsiteX11" fmla="*/ 122854 w 1105215"/>
              <a:gd name="connsiteY11" fmla="*/ 12385 h 3964780"/>
              <a:gd name="connsiteX12" fmla="*/ 0 w 1105215"/>
              <a:gd name="connsiteY12" fmla="*/ 0 h 396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5215" h="3964780">
                <a:moveTo>
                  <a:pt x="0" y="0"/>
                </a:moveTo>
                <a:lnTo>
                  <a:pt x="0" y="126156"/>
                </a:lnTo>
                <a:lnTo>
                  <a:pt x="99687" y="136205"/>
                </a:lnTo>
                <a:cubicBezTo>
                  <a:pt x="325089" y="182330"/>
                  <a:pt x="494645" y="381765"/>
                  <a:pt x="494645" y="620803"/>
                </a:cubicBezTo>
                <a:cubicBezTo>
                  <a:pt x="494969" y="1532262"/>
                  <a:pt x="495294" y="2443721"/>
                  <a:pt x="495618" y="3355180"/>
                </a:cubicBezTo>
                <a:cubicBezTo>
                  <a:pt x="495618" y="3649769"/>
                  <a:pt x="704577" y="3895552"/>
                  <a:pt x="982362" y="3952395"/>
                </a:cubicBezTo>
                <a:lnTo>
                  <a:pt x="1105215" y="3964780"/>
                </a:lnTo>
                <a:lnTo>
                  <a:pt x="1105215" y="3838624"/>
                </a:lnTo>
                <a:lnTo>
                  <a:pt x="1005529" y="3828575"/>
                </a:lnTo>
                <a:cubicBezTo>
                  <a:pt x="780127" y="3782451"/>
                  <a:pt x="610571" y="3583015"/>
                  <a:pt x="610571" y="3343977"/>
                </a:cubicBezTo>
                <a:cubicBezTo>
                  <a:pt x="610247" y="2432518"/>
                  <a:pt x="609922" y="1521059"/>
                  <a:pt x="609598" y="609600"/>
                </a:cubicBezTo>
                <a:cubicBezTo>
                  <a:pt x="609598" y="315011"/>
                  <a:pt x="400639" y="69228"/>
                  <a:pt x="122854" y="1238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AD380781-42C8-BE43-92D7-46B9CE9A8103}"/>
              </a:ext>
            </a:extLst>
          </p:cNvPr>
          <p:cNvSpPr/>
          <p:nvPr/>
        </p:nvSpPr>
        <p:spPr>
          <a:xfrm>
            <a:off x="19162559" y="10106894"/>
            <a:ext cx="538375" cy="53837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C0CC041E-F68B-A647-A537-7FE30111DA90}"/>
              </a:ext>
            </a:extLst>
          </p:cNvPr>
          <p:cNvGrpSpPr/>
          <p:nvPr/>
        </p:nvGrpSpPr>
        <p:grpSpPr>
          <a:xfrm>
            <a:off x="8976877" y="-408998"/>
            <a:ext cx="15714445" cy="10478043"/>
            <a:chOff x="1196315" y="695225"/>
            <a:chExt cx="8102399" cy="4991161"/>
          </a:xfrm>
        </p:grpSpPr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02D109DE-D7B0-9B49-918E-F7C8DAFD2BFA}"/>
                </a:ext>
              </a:extLst>
            </p:cNvPr>
            <p:cNvGrpSpPr/>
            <p:nvPr/>
          </p:nvGrpSpPr>
          <p:grpSpPr>
            <a:xfrm>
              <a:off x="1196315" y="695225"/>
              <a:ext cx="369795" cy="367893"/>
              <a:chOff x="2283767" y="1246889"/>
              <a:chExt cx="303815" cy="302252"/>
            </a:xfrm>
          </p:grpSpPr>
          <p:sp>
            <p:nvSpPr>
              <p:cNvPr id="285" name="Rectangle 16">
                <a:extLst>
                  <a:ext uri="{FF2B5EF4-FFF2-40B4-BE49-F238E27FC236}">
                    <a16:creationId xmlns:a16="http://schemas.microsoft.com/office/drawing/2014/main" id="{934E51E1-ACA4-214D-BC39-BB99F5E12E62}"/>
                  </a:ext>
                </a:extLst>
              </p:cNvPr>
              <p:cNvSpPr/>
              <p:nvPr/>
            </p:nvSpPr>
            <p:spPr>
              <a:xfrm>
                <a:off x="2283767" y="1246889"/>
                <a:ext cx="230798" cy="147459"/>
              </a:xfrm>
              <a:custGeom>
                <a:avLst/>
                <a:gdLst>
                  <a:gd name="connsiteX0" fmla="*/ 0 w 691116"/>
                  <a:gd name="connsiteY0" fmla="*/ 0 h 478465"/>
                  <a:gd name="connsiteX1" fmla="*/ 691116 w 691116"/>
                  <a:gd name="connsiteY1" fmla="*/ 0 h 478465"/>
                  <a:gd name="connsiteX2" fmla="*/ 691116 w 691116"/>
                  <a:gd name="connsiteY2" fmla="*/ 478465 h 478465"/>
                  <a:gd name="connsiteX3" fmla="*/ 0 w 691116"/>
                  <a:gd name="connsiteY3" fmla="*/ 478465 h 478465"/>
                  <a:gd name="connsiteX4" fmla="*/ 0 w 691116"/>
                  <a:gd name="connsiteY4" fmla="*/ 0 h 478465"/>
                  <a:gd name="connsiteX0" fmla="*/ 180754 w 871870"/>
                  <a:gd name="connsiteY0" fmla="*/ 0 h 478465"/>
                  <a:gd name="connsiteX1" fmla="*/ 871870 w 871870"/>
                  <a:gd name="connsiteY1" fmla="*/ 0 h 478465"/>
                  <a:gd name="connsiteX2" fmla="*/ 871870 w 871870"/>
                  <a:gd name="connsiteY2" fmla="*/ 478465 h 478465"/>
                  <a:gd name="connsiteX3" fmla="*/ 0 w 871870"/>
                  <a:gd name="connsiteY3" fmla="*/ 170121 h 478465"/>
                  <a:gd name="connsiteX4" fmla="*/ 180754 w 871870"/>
                  <a:gd name="connsiteY4" fmla="*/ 0 h 478465"/>
                  <a:gd name="connsiteX0" fmla="*/ 167597 w 871870"/>
                  <a:gd name="connsiteY0" fmla="*/ 0 h 481754"/>
                  <a:gd name="connsiteX1" fmla="*/ 871870 w 871870"/>
                  <a:gd name="connsiteY1" fmla="*/ 3289 h 481754"/>
                  <a:gd name="connsiteX2" fmla="*/ 871870 w 871870"/>
                  <a:gd name="connsiteY2" fmla="*/ 481754 h 481754"/>
                  <a:gd name="connsiteX3" fmla="*/ 0 w 871870"/>
                  <a:gd name="connsiteY3" fmla="*/ 173410 h 481754"/>
                  <a:gd name="connsiteX4" fmla="*/ 167597 w 871870"/>
                  <a:gd name="connsiteY4" fmla="*/ 0 h 481754"/>
                  <a:gd name="connsiteX0" fmla="*/ 157729 w 862002"/>
                  <a:gd name="connsiteY0" fmla="*/ 0 h 481754"/>
                  <a:gd name="connsiteX1" fmla="*/ 862002 w 862002"/>
                  <a:gd name="connsiteY1" fmla="*/ 3289 h 481754"/>
                  <a:gd name="connsiteX2" fmla="*/ 862002 w 862002"/>
                  <a:gd name="connsiteY2" fmla="*/ 481754 h 481754"/>
                  <a:gd name="connsiteX3" fmla="*/ 0 w 862002"/>
                  <a:gd name="connsiteY3" fmla="*/ 150385 h 481754"/>
                  <a:gd name="connsiteX4" fmla="*/ 157729 w 862002"/>
                  <a:gd name="connsiteY4" fmla="*/ 0 h 481754"/>
                  <a:gd name="connsiteX0" fmla="*/ 157729 w 862002"/>
                  <a:gd name="connsiteY0" fmla="*/ 0 h 498200"/>
                  <a:gd name="connsiteX1" fmla="*/ 862002 w 862002"/>
                  <a:gd name="connsiteY1" fmla="*/ 3289 h 498200"/>
                  <a:gd name="connsiteX2" fmla="*/ 615311 w 862002"/>
                  <a:gd name="connsiteY2" fmla="*/ 498200 h 498200"/>
                  <a:gd name="connsiteX3" fmla="*/ 0 w 862002"/>
                  <a:gd name="connsiteY3" fmla="*/ 150385 h 498200"/>
                  <a:gd name="connsiteX4" fmla="*/ 157729 w 86200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70886 w 789639"/>
                  <a:gd name="connsiteY0" fmla="*/ 0 h 498200"/>
                  <a:gd name="connsiteX1" fmla="*/ 789639 w 789639"/>
                  <a:gd name="connsiteY1" fmla="*/ 338789 h 498200"/>
                  <a:gd name="connsiteX2" fmla="*/ 628468 w 789639"/>
                  <a:gd name="connsiteY2" fmla="*/ 498200 h 498200"/>
                  <a:gd name="connsiteX3" fmla="*/ 0 w 789639"/>
                  <a:gd name="connsiteY3" fmla="*/ 156963 h 498200"/>
                  <a:gd name="connsiteX4" fmla="*/ 170886 w 789639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9771" h="498200">
                    <a:moveTo>
                      <a:pt x="161018" y="0"/>
                    </a:moveTo>
                    <a:cubicBezTo>
                      <a:pt x="288328" y="4386"/>
                      <a:pt x="636015" y="117315"/>
                      <a:pt x="779771" y="338789"/>
                    </a:cubicBezTo>
                    <a:lnTo>
                      <a:pt x="618600" y="498200"/>
                    </a:lnTo>
                    <a:cubicBezTo>
                      <a:pt x="479279" y="326346"/>
                      <a:pt x="159055" y="200539"/>
                      <a:pt x="0" y="156963"/>
                    </a:cubicBezTo>
                    <a:lnTo>
                      <a:pt x="161018" y="0"/>
                    </a:lnTo>
                    <a:close/>
                  </a:path>
                </a:pathLst>
              </a:custGeom>
              <a:solidFill>
                <a:schemeClr val="bg1">
                  <a:alpha val="4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Rectangle 16">
                <a:extLst>
                  <a:ext uri="{FF2B5EF4-FFF2-40B4-BE49-F238E27FC236}">
                    <a16:creationId xmlns:a16="http://schemas.microsoft.com/office/drawing/2014/main" id="{79C00E76-B656-A54F-96E5-8E4E330A261D}"/>
                  </a:ext>
                </a:extLst>
              </p:cNvPr>
              <p:cNvSpPr/>
              <p:nvPr/>
            </p:nvSpPr>
            <p:spPr>
              <a:xfrm>
                <a:off x="2497948" y="1399736"/>
                <a:ext cx="89634" cy="149405"/>
              </a:xfrm>
              <a:custGeom>
                <a:avLst/>
                <a:gdLst>
                  <a:gd name="connsiteX0" fmla="*/ 0 w 691116"/>
                  <a:gd name="connsiteY0" fmla="*/ 0 h 478465"/>
                  <a:gd name="connsiteX1" fmla="*/ 691116 w 691116"/>
                  <a:gd name="connsiteY1" fmla="*/ 0 h 478465"/>
                  <a:gd name="connsiteX2" fmla="*/ 691116 w 691116"/>
                  <a:gd name="connsiteY2" fmla="*/ 478465 h 478465"/>
                  <a:gd name="connsiteX3" fmla="*/ 0 w 691116"/>
                  <a:gd name="connsiteY3" fmla="*/ 478465 h 478465"/>
                  <a:gd name="connsiteX4" fmla="*/ 0 w 691116"/>
                  <a:gd name="connsiteY4" fmla="*/ 0 h 478465"/>
                  <a:gd name="connsiteX0" fmla="*/ 180754 w 871870"/>
                  <a:gd name="connsiteY0" fmla="*/ 0 h 478465"/>
                  <a:gd name="connsiteX1" fmla="*/ 871870 w 871870"/>
                  <a:gd name="connsiteY1" fmla="*/ 0 h 478465"/>
                  <a:gd name="connsiteX2" fmla="*/ 871870 w 871870"/>
                  <a:gd name="connsiteY2" fmla="*/ 478465 h 478465"/>
                  <a:gd name="connsiteX3" fmla="*/ 0 w 871870"/>
                  <a:gd name="connsiteY3" fmla="*/ 170121 h 478465"/>
                  <a:gd name="connsiteX4" fmla="*/ 180754 w 871870"/>
                  <a:gd name="connsiteY4" fmla="*/ 0 h 478465"/>
                  <a:gd name="connsiteX0" fmla="*/ 167597 w 871870"/>
                  <a:gd name="connsiteY0" fmla="*/ 0 h 481754"/>
                  <a:gd name="connsiteX1" fmla="*/ 871870 w 871870"/>
                  <a:gd name="connsiteY1" fmla="*/ 3289 h 481754"/>
                  <a:gd name="connsiteX2" fmla="*/ 871870 w 871870"/>
                  <a:gd name="connsiteY2" fmla="*/ 481754 h 481754"/>
                  <a:gd name="connsiteX3" fmla="*/ 0 w 871870"/>
                  <a:gd name="connsiteY3" fmla="*/ 173410 h 481754"/>
                  <a:gd name="connsiteX4" fmla="*/ 167597 w 871870"/>
                  <a:gd name="connsiteY4" fmla="*/ 0 h 481754"/>
                  <a:gd name="connsiteX0" fmla="*/ 157729 w 862002"/>
                  <a:gd name="connsiteY0" fmla="*/ 0 h 481754"/>
                  <a:gd name="connsiteX1" fmla="*/ 862002 w 862002"/>
                  <a:gd name="connsiteY1" fmla="*/ 3289 h 481754"/>
                  <a:gd name="connsiteX2" fmla="*/ 862002 w 862002"/>
                  <a:gd name="connsiteY2" fmla="*/ 481754 h 481754"/>
                  <a:gd name="connsiteX3" fmla="*/ 0 w 862002"/>
                  <a:gd name="connsiteY3" fmla="*/ 150385 h 481754"/>
                  <a:gd name="connsiteX4" fmla="*/ 157729 w 862002"/>
                  <a:gd name="connsiteY4" fmla="*/ 0 h 481754"/>
                  <a:gd name="connsiteX0" fmla="*/ 157729 w 862002"/>
                  <a:gd name="connsiteY0" fmla="*/ 0 h 498200"/>
                  <a:gd name="connsiteX1" fmla="*/ 862002 w 862002"/>
                  <a:gd name="connsiteY1" fmla="*/ 3289 h 498200"/>
                  <a:gd name="connsiteX2" fmla="*/ 615311 w 862002"/>
                  <a:gd name="connsiteY2" fmla="*/ 498200 h 498200"/>
                  <a:gd name="connsiteX3" fmla="*/ 0 w 862002"/>
                  <a:gd name="connsiteY3" fmla="*/ 150385 h 498200"/>
                  <a:gd name="connsiteX4" fmla="*/ 157729 w 86200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70886 w 789639"/>
                  <a:gd name="connsiteY0" fmla="*/ 0 h 498200"/>
                  <a:gd name="connsiteX1" fmla="*/ 789639 w 789639"/>
                  <a:gd name="connsiteY1" fmla="*/ 338789 h 498200"/>
                  <a:gd name="connsiteX2" fmla="*/ 628468 w 789639"/>
                  <a:gd name="connsiteY2" fmla="*/ 498200 h 498200"/>
                  <a:gd name="connsiteX3" fmla="*/ 0 w 789639"/>
                  <a:gd name="connsiteY3" fmla="*/ 156963 h 498200"/>
                  <a:gd name="connsiteX4" fmla="*/ 170886 w 789639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  <a:gd name="connsiteX0" fmla="*/ 473492 w 779771"/>
                  <a:gd name="connsiteY0" fmla="*/ 0 h 531092"/>
                  <a:gd name="connsiteX1" fmla="*/ 779771 w 779771"/>
                  <a:gd name="connsiteY1" fmla="*/ 371681 h 531092"/>
                  <a:gd name="connsiteX2" fmla="*/ 618600 w 779771"/>
                  <a:gd name="connsiteY2" fmla="*/ 531092 h 531092"/>
                  <a:gd name="connsiteX3" fmla="*/ 0 w 779771"/>
                  <a:gd name="connsiteY3" fmla="*/ 189855 h 531092"/>
                  <a:gd name="connsiteX4" fmla="*/ 473492 w 779771"/>
                  <a:gd name="connsiteY4" fmla="*/ 0 h 531092"/>
                  <a:gd name="connsiteX0" fmla="*/ 167596 w 473875"/>
                  <a:gd name="connsiteY0" fmla="*/ 0 h 531092"/>
                  <a:gd name="connsiteX1" fmla="*/ 473875 w 473875"/>
                  <a:gd name="connsiteY1" fmla="*/ 371681 h 531092"/>
                  <a:gd name="connsiteX2" fmla="*/ 312704 w 473875"/>
                  <a:gd name="connsiteY2" fmla="*/ 531092 h 531092"/>
                  <a:gd name="connsiteX3" fmla="*/ 0 w 473875"/>
                  <a:gd name="connsiteY3" fmla="*/ 163541 h 531092"/>
                  <a:gd name="connsiteX4" fmla="*/ 167596 w 473875"/>
                  <a:gd name="connsiteY4" fmla="*/ 0 h 531092"/>
                  <a:gd name="connsiteX0" fmla="*/ 167596 w 473875"/>
                  <a:gd name="connsiteY0" fmla="*/ 0 h 504778"/>
                  <a:gd name="connsiteX1" fmla="*/ 473875 w 473875"/>
                  <a:gd name="connsiteY1" fmla="*/ 371681 h 504778"/>
                  <a:gd name="connsiteX2" fmla="*/ 121930 w 473875"/>
                  <a:gd name="connsiteY2" fmla="*/ 504778 h 504778"/>
                  <a:gd name="connsiteX3" fmla="*/ 0 w 473875"/>
                  <a:gd name="connsiteY3" fmla="*/ 163541 h 504778"/>
                  <a:gd name="connsiteX4" fmla="*/ 167596 w 473875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836" h="504778">
                    <a:moveTo>
                      <a:pt x="167596" y="0"/>
                    </a:moveTo>
                    <a:cubicBezTo>
                      <a:pt x="242278" y="80037"/>
                      <a:pt x="297227" y="278486"/>
                      <a:pt x="302836" y="342078"/>
                    </a:cubicBezTo>
                    <a:lnTo>
                      <a:pt x="121930" y="504778"/>
                    </a:lnTo>
                    <a:cubicBezTo>
                      <a:pt x="114177" y="392130"/>
                      <a:pt x="76825" y="243297"/>
                      <a:pt x="0" y="163541"/>
                    </a:cubicBezTo>
                    <a:lnTo>
                      <a:pt x="167596" y="0"/>
                    </a:lnTo>
                    <a:close/>
                  </a:path>
                </a:pathLst>
              </a:custGeom>
              <a:solidFill>
                <a:schemeClr val="bg1">
                  <a:alpha val="4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D8D52E97-D092-C146-9E69-F80E5584C331}"/>
                </a:ext>
              </a:extLst>
            </p:cNvPr>
            <p:cNvGrpSpPr/>
            <p:nvPr/>
          </p:nvGrpSpPr>
          <p:grpSpPr>
            <a:xfrm>
              <a:off x="6190084" y="4232300"/>
              <a:ext cx="3108630" cy="1454086"/>
              <a:chOff x="5867650" y="1996824"/>
              <a:chExt cx="4526311" cy="2117220"/>
            </a:xfrm>
          </p:grpSpPr>
          <p:grpSp>
            <p:nvGrpSpPr>
              <p:cNvPr id="268" name="Group 267">
                <a:extLst>
                  <a:ext uri="{FF2B5EF4-FFF2-40B4-BE49-F238E27FC236}">
                    <a16:creationId xmlns:a16="http://schemas.microsoft.com/office/drawing/2014/main" id="{86B5D4C9-0FE0-8741-ACB1-E15F34AE1AAA}"/>
                  </a:ext>
                </a:extLst>
              </p:cNvPr>
              <p:cNvGrpSpPr/>
              <p:nvPr/>
            </p:nvGrpSpPr>
            <p:grpSpPr>
              <a:xfrm>
                <a:off x="6481392" y="1996824"/>
                <a:ext cx="3912569" cy="2026051"/>
                <a:chOff x="6235728" y="2190118"/>
                <a:chExt cx="3912569" cy="2026051"/>
              </a:xfrm>
            </p:grpSpPr>
            <p:sp>
              <p:nvSpPr>
                <p:cNvPr id="282" name="Rectangle 108">
                  <a:extLst>
                    <a:ext uri="{FF2B5EF4-FFF2-40B4-BE49-F238E27FC236}">
                      <a16:creationId xmlns:a16="http://schemas.microsoft.com/office/drawing/2014/main" id="{30792BD3-AF08-6345-8AC6-52EEEE36B818}"/>
                    </a:ext>
                  </a:extLst>
                </p:cNvPr>
                <p:cNvSpPr/>
                <p:nvPr/>
              </p:nvSpPr>
              <p:spPr>
                <a:xfrm rot="15300000">
                  <a:off x="8363158" y="1889042"/>
                  <a:ext cx="1484064" cy="2086215"/>
                </a:xfrm>
                <a:custGeom>
                  <a:avLst/>
                  <a:gdLst>
                    <a:gd name="connsiteX0" fmla="*/ 0 w 1028326"/>
                    <a:gd name="connsiteY0" fmla="*/ 0 h 1542898"/>
                    <a:gd name="connsiteX1" fmla="*/ 1028326 w 1028326"/>
                    <a:gd name="connsiteY1" fmla="*/ 0 h 1542898"/>
                    <a:gd name="connsiteX2" fmla="*/ 1028326 w 1028326"/>
                    <a:gd name="connsiteY2" fmla="*/ 1542898 h 1542898"/>
                    <a:gd name="connsiteX3" fmla="*/ 0 w 1028326"/>
                    <a:gd name="connsiteY3" fmla="*/ 1542898 h 1542898"/>
                    <a:gd name="connsiteX4" fmla="*/ 0 w 1028326"/>
                    <a:gd name="connsiteY4" fmla="*/ 0 h 1542898"/>
                    <a:gd name="connsiteX0" fmla="*/ 0 w 1035610"/>
                    <a:gd name="connsiteY0" fmla="*/ 0 h 1542898"/>
                    <a:gd name="connsiteX1" fmla="*/ 1028326 w 1035610"/>
                    <a:gd name="connsiteY1" fmla="*/ 0 h 1542898"/>
                    <a:gd name="connsiteX2" fmla="*/ 1035610 w 1035610"/>
                    <a:gd name="connsiteY2" fmla="*/ 1177748 h 1542898"/>
                    <a:gd name="connsiteX3" fmla="*/ 1028326 w 1035610"/>
                    <a:gd name="connsiteY3" fmla="*/ 1542898 h 1542898"/>
                    <a:gd name="connsiteX4" fmla="*/ 0 w 1035610"/>
                    <a:gd name="connsiteY4" fmla="*/ 1542898 h 1542898"/>
                    <a:gd name="connsiteX5" fmla="*/ 0 w 1035610"/>
                    <a:gd name="connsiteY5" fmla="*/ 0 h 1542898"/>
                    <a:gd name="connsiteX0" fmla="*/ 0 w 1035610"/>
                    <a:gd name="connsiteY0" fmla="*/ 0 h 1542898"/>
                    <a:gd name="connsiteX1" fmla="*/ 1028326 w 1035610"/>
                    <a:gd name="connsiteY1" fmla="*/ 0 h 1542898"/>
                    <a:gd name="connsiteX2" fmla="*/ 1035610 w 1035610"/>
                    <a:gd name="connsiteY2" fmla="*/ 1177748 h 1542898"/>
                    <a:gd name="connsiteX3" fmla="*/ 0 w 1035610"/>
                    <a:gd name="connsiteY3" fmla="*/ 1542898 h 1542898"/>
                    <a:gd name="connsiteX4" fmla="*/ 0 w 1035610"/>
                    <a:gd name="connsiteY4" fmla="*/ 0 h 1542898"/>
                    <a:gd name="connsiteX0" fmla="*/ 12040 w 1047650"/>
                    <a:gd name="connsiteY0" fmla="*/ 0 h 1177748"/>
                    <a:gd name="connsiteX1" fmla="*/ 1040366 w 1047650"/>
                    <a:gd name="connsiteY1" fmla="*/ 0 h 1177748"/>
                    <a:gd name="connsiteX2" fmla="*/ 1047650 w 1047650"/>
                    <a:gd name="connsiteY2" fmla="*/ 1177748 h 1177748"/>
                    <a:gd name="connsiteX3" fmla="*/ 0 w 1047650"/>
                    <a:gd name="connsiteY3" fmla="*/ 940123 h 1177748"/>
                    <a:gd name="connsiteX4" fmla="*/ 12040 w 1047650"/>
                    <a:gd name="connsiteY4" fmla="*/ 0 h 1177748"/>
                    <a:gd name="connsiteX0" fmla="*/ 10147 w 1045757"/>
                    <a:gd name="connsiteY0" fmla="*/ 0 h 1177748"/>
                    <a:gd name="connsiteX1" fmla="*/ 1038473 w 1045757"/>
                    <a:gd name="connsiteY1" fmla="*/ 0 h 1177748"/>
                    <a:gd name="connsiteX2" fmla="*/ 1045757 w 1045757"/>
                    <a:gd name="connsiteY2" fmla="*/ 1177748 h 1177748"/>
                    <a:gd name="connsiteX3" fmla="*/ 0 w 1045757"/>
                    <a:gd name="connsiteY3" fmla="*/ 896255 h 1177748"/>
                    <a:gd name="connsiteX4" fmla="*/ 10147 w 1045757"/>
                    <a:gd name="connsiteY4" fmla="*/ 0 h 1177748"/>
                    <a:gd name="connsiteX0" fmla="*/ 10147 w 1044854"/>
                    <a:gd name="connsiteY0" fmla="*/ 0 h 1162715"/>
                    <a:gd name="connsiteX1" fmla="*/ 1038473 w 1044854"/>
                    <a:gd name="connsiteY1" fmla="*/ 0 h 1162715"/>
                    <a:gd name="connsiteX2" fmla="*/ 1044854 w 1044854"/>
                    <a:gd name="connsiteY2" fmla="*/ 1162715 h 1162715"/>
                    <a:gd name="connsiteX3" fmla="*/ 0 w 1044854"/>
                    <a:gd name="connsiteY3" fmla="*/ 896255 h 1162715"/>
                    <a:gd name="connsiteX4" fmla="*/ 10147 w 1044854"/>
                    <a:gd name="connsiteY4" fmla="*/ 0 h 1162715"/>
                    <a:gd name="connsiteX0" fmla="*/ 7682 w 1042389"/>
                    <a:gd name="connsiteY0" fmla="*/ 0 h 1162715"/>
                    <a:gd name="connsiteX1" fmla="*/ 1036008 w 1042389"/>
                    <a:gd name="connsiteY1" fmla="*/ 0 h 1162715"/>
                    <a:gd name="connsiteX2" fmla="*/ 1042389 w 1042389"/>
                    <a:gd name="connsiteY2" fmla="*/ 1162715 h 1162715"/>
                    <a:gd name="connsiteX3" fmla="*/ 0 w 1042389"/>
                    <a:gd name="connsiteY3" fmla="*/ 887055 h 1162715"/>
                    <a:gd name="connsiteX4" fmla="*/ 7682 w 1042389"/>
                    <a:gd name="connsiteY4" fmla="*/ 0 h 1162715"/>
                    <a:gd name="connsiteX0" fmla="*/ 7682 w 1040439"/>
                    <a:gd name="connsiteY0" fmla="*/ 0 h 912380"/>
                    <a:gd name="connsiteX1" fmla="*/ 1036008 w 1040439"/>
                    <a:gd name="connsiteY1" fmla="*/ 0 h 912380"/>
                    <a:gd name="connsiteX2" fmla="*/ 1040439 w 1040439"/>
                    <a:gd name="connsiteY2" fmla="*/ 912380 h 912380"/>
                    <a:gd name="connsiteX3" fmla="*/ 0 w 1040439"/>
                    <a:gd name="connsiteY3" fmla="*/ 887055 h 912380"/>
                    <a:gd name="connsiteX4" fmla="*/ 7682 w 1040439"/>
                    <a:gd name="connsiteY4" fmla="*/ 0 h 912380"/>
                    <a:gd name="connsiteX0" fmla="*/ 11877 w 1044634"/>
                    <a:gd name="connsiteY0" fmla="*/ 0 h 912380"/>
                    <a:gd name="connsiteX1" fmla="*/ 1040203 w 1044634"/>
                    <a:gd name="connsiteY1" fmla="*/ 0 h 912380"/>
                    <a:gd name="connsiteX2" fmla="*/ 1044634 w 1044634"/>
                    <a:gd name="connsiteY2" fmla="*/ 912380 h 912380"/>
                    <a:gd name="connsiteX3" fmla="*/ 0 w 1044634"/>
                    <a:gd name="connsiteY3" fmla="*/ 632832 h 912380"/>
                    <a:gd name="connsiteX4" fmla="*/ 11877 w 1044634"/>
                    <a:gd name="connsiteY4" fmla="*/ 0 h 912380"/>
                    <a:gd name="connsiteX0" fmla="*/ 11877 w 1080265"/>
                    <a:gd name="connsiteY0" fmla="*/ 0 h 1993999"/>
                    <a:gd name="connsiteX1" fmla="*/ 1040203 w 1080265"/>
                    <a:gd name="connsiteY1" fmla="*/ 0 h 1993999"/>
                    <a:gd name="connsiteX2" fmla="*/ 1080265 w 1080265"/>
                    <a:gd name="connsiteY2" fmla="*/ 1993999 h 1993999"/>
                    <a:gd name="connsiteX3" fmla="*/ 0 w 1080265"/>
                    <a:gd name="connsiteY3" fmla="*/ 632832 h 1993999"/>
                    <a:gd name="connsiteX4" fmla="*/ 11877 w 1080265"/>
                    <a:gd name="connsiteY4" fmla="*/ 0 h 1993999"/>
                    <a:gd name="connsiteX0" fmla="*/ 70 w 1068458"/>
                    <a:gd name="connsiteY0" fmla="*/ 0 h 1993999"/>
                    <a:gd name="connsiteX1" fmla="*/ 1028396 w 1068458"/>
                    <a:gd name="connsiteY1" fmla="*/ 0 h 1993999"/>
                    <a:gd name="connsiteX2" fmla="*/ 1068458 w 1068458"/>
                    <a:gd name="connsiteY2" fmla="*/ 1993999 h 1993999"/>
                    <a:gd name="connsiteX3" fmla="*/ 64334 w 1068458"/>
                    <a:gd name="connsiteY3" fmla="*/ 1706160 h 1993999"/>
                    <a:gd name="connsiteX4" fmla="*/ 70 w 1068458"/>
                    <a:gd name="connsiteY4" fmla="*/ 0 h 1993999"/>
                    <a:gd name="connsiteX0" fmla="*/ 70 w 1484064"/>
                    <a:gd name="connsiteY0" fmla="*/ 0 h 2086216"/>
                    <a:gd name="connsiteX1" fmla="*/ 1028396 w 1484064"/>
                    <a:gd name="connsiteY1" fmla="*/ 0 h 2086216"/>
                    <a:gd name="connsiteX2" fmla="*/ 1484064 w 1484064"/>
                    <a:gd name="connsiteY2" fmla="*/ 2086216 h 2086216"/>
                    <a:gd name="connsiteX3" fmla="*/ 64334 w 1484064"/>
                    <a:gd name="connsiteY3" fmla="*/ 1706160 h 2086216"/>
                    <a:gd name="connsiteX4" fmla="*/ 70 w 1484064"/>
                    <a:gd name="connsiteY4" fmla="*/ 0 h 20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4064" h="2086216">
                      <a:moveTo>
                        <a:pt x="70" y="0"/>
                      </a:moveTo>
                      <a:lnTo>
                        <a:pt x="1028396" y="0"/>
                      </a:lnTo>
                      <a:lnTo>
                        <a:pt x="1484064" y="2086216"/>
                      </a:lnTo>
                      <a:lnTo>
                        <a:pt x="64334" y="1706160"/>
                      </a:lnTo>
                      <a:cubicBezTo>
                        <a:pt x="66895" y="1410475"/>
                        <a:pt x="-2491" y="295685"/>
                        <a:pt x="70" y="0"/>
                      </a:cubicBezTo>
                      <a:close/>
                    </a:path>
                  </a:pathLst>
                </a:custGeom>
                <a:solidFill>
                  <a:srgbClr val="595959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36A76E10-C13E-234E-9ADF-FC2F357A12D8}"/>
                    </a:ext>
                  </a:extLst>
                </p:cNvPr>
                <p:cNvSpPr/>
                <p:nvPr/>
              </p:nvSpPr>
              <p:spPr>
                <a:xfrm rot="15300000">
                  <a:off x="6550249" y="2595883"/>
                  <a:ext cx="1305765" cy="1934807"/>
                </a:xfrm>
                <a:custGeom>
                  <a:avLst/>
                  <a:gdLst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15576 w 1193164"/>
                    <a:gd name="connsiteY5" fmla="*/ 1402652 h 1751652"/>
                    <a:gd name="connsiteX6" fmla="*/ 15203 w 1193164"/>
                    <a:gd name="connsiteY6" fmla="*/ 1399133 h 1751652"/>
                    <a:gd name="connsiteX7" fmla="*/ 12996 w 1193164"/>
                    <a:gd name="connsiteY7" fmla="*/ 1395860 h 1751652"/>
                    <a:gd name="connsiteX8" fmla="*/ 0 w 1193164"/>
                    <a:gd name="connsiteY8" fmla="*/ 1331490 h 1751652"/>
                    <a:gd name="connsiteX9" fmla="*/ 0 w 1193164"/>
                    <a:gd name="connsiteY9" fmla="*/ 336666 h 1751652"/>
                    <a:gd name="connsiteX10" fmla="*/ 165371 w 1193164"/>
                    <a:gd name="connsiteY10" fmla="*/ 171295 h 1751652"/>
                    <a:gd name="connsiteX11" fmla="*/ 330742 w 1193164"/>
                    <a:gd name="connsiteY11" fmla="*/ 336666 h 1751652"/>
                    <a:gd name="connsiteX12" fmla="*/ 330742 w 1193164"/>
                    <a:gd name="connsiteY12" fmla="*/ 930909 h 1751652"/>
                    <a:gd name="connsiteX13" fmla="*/ 346034 w 1193164"/>
                    <a:gd name="connsiteY13" fmla="*/ 977785 h 1751652"/>
                    <a:gd name="connsiteX14" fmla="*/ 662892 w 1193164"/>
                    <a:gd name="connsiteY14" fmla="*/ 1063473 h 1751652"/>
                    <a:gd name="connsiteX15" fmla="*/ 761317 w 1193164"/>
                    <a:gd name="connsiteY15" fmla="*/ 491973 h 1751652"/>
                    <a:gd name="connsiteX16" fmla="*/ 523192 w 1193164"/>
                    <a:gd name="connsiteY16" fmla="*/ 412598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15576 w 1193164"/>
                    <a:gd name="connsiteY5" fmla="*/ 1402652 h 1751652"/>
                    <a:gd name="connsiteX6" fmla="*/ 15203 w 1193164"/>
                    <a:gd name="connsiteY6" fmla="*/ 1399133 h 1751652"/>
                    <a:gd name="connsiteX7" fmla="*/ 0 w 1193164"/>
                    <a:gd name="connsiteY7" fmla="*/ 1331490 h 1751652"/>
                    <a:gd name="connsiteX8" fmla="*/ 0 w 1193164"/>
                    <a:gd name="connsiteY8" fmla="*/ 336666 h 1751652"/>
                    <a:gd name="connsiteX9" fmla="*/ 165371 w 1193164"/>
                    <a:gd name="connsiteY9" fmla="*/ 171295 h 1751652"/>
                    <a:gd name="connsiteX10" fmla="*/ 330742 w 1193164"/>
                    <a:gd name="connsiteY10" fmla="*/ 336666 h 1751652"/>
                    <a:gd name="connsiteX11" fmla="*/ 330742 w 1193164"/>
                    <a:gd name="connsiteY11" fmla="*/ 930909 h 1751652"/>
                    <a:gd name="connsiteX12" fmla="*/ 346034 w 1193164"/>
                    <a:gd name="connsiteY12" fmla="*/ 977785 h 1751652"/>
                    <a:gd name="connsiteX13" fmla="*/ 662892 w 1193164"/>
                    <a:gd name="connsiteY13" fmla="*/ 1063473 h 1751652"/>
                    <a:gd name="connsiteX14" fmla="*/ 761317 w 1193164"/>
                    <a:gd name="connsiteY14" fmla="*/ 491973 h 1751652"/>
                    <a:gd name="connsiteX15" fmla="*/ 523192 w 1193164"/>
                    <a:gd name="connsiteY15" fmla="*/ 412598 h 1751652"/>
                    <a:gd name="connsiteX16" fmla="*/ 211990 w 1193164"/>
                    <a:gd name="connsiteY16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15576 w 1193164"/>
                    <a:gd name="connsiteY5" fmla="*/ 1402652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15576 w 1193164"/>
                    <a:gd name="connsiteY6" fmla="*/ 1402652 h 1751652"/>
                    <a:gd name="connsiteX7" fmla="*/ 0 w 1193164"/>
                    <a:gd name="connsiteY7" fmla="*/ 1331490 h 1751652"/>
                    <a:gd name="connsiteX8" fmla="*/ 0 w 1193164"/>
                    <a:gd name="connsiteY8" fmla="*/ 336666 h 1751652"/>
                    <a:gd name="connsiteX9" fmla="*/ 165371 w 1193164"/>
                    <a:gd name="connsiteY9" fmla="*/ 171295 h 1751652"/>
                    <a:gd name="connsiteX10" fmla="*/ 330742 w 1193164"/>
                    <a:gd name="connsiteY10" fmla="*/ 336666 h 1751652"/>
                    <a:gd name="connsiteX11" fmla="*/ 330742 w 1193164"/>
                    <a:gd name="connsiteY11" fmla="*/ 930909 h 1751652"/>
                    <a:gd name="connsiteX12" fmla="*/ 346034 w 1193164"/>
                    <a:gd name="connsiteY12" fmla="*/ 977785 h 1751652"/>
                    <a:gd name="connsiteX13" fmla="*/ 662892 w 1193164"/>
                    <a:gd name="connsiteY13" fmla="*/ 1063473 h 1751652"/>
                    <a:gd name="connsiteX14" fmla="*/ 761317 w 1193164"/>
                    <a:gd name="connsiteY14" fmla="*/ 491973 h 1751652"/>
                    <a:gd name="connsiteX15" fmla="*/ 523192 w 1193164"/>
                    <a:gd name="connsiteY15" fmla="*/ 412598 h 1751652"/>
                    <a:gd name="connsiteX16" fmla="*/ 211990 w 1193164"/>
                    <a:gd name="connsiteY16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15576 w 1193164"/>
                    <a:gd name="connsiteY6" fmla="*/ 1402652 h 1751652"/>
                    <a:gd name="connsiteX7" fmla="*/ 0 w 1193164"/>
                    <a:gd name="connsiteY7" fmla="*/ 1331490 h 1751652"/>
                    <a:gd name="connsiteX8" fmla="*/ 0 w 1193164"/>
                    <a:gd name="connsiteY8" fmla="*/ 336666 h 1751652"/>
                    <a:gd name="connsiteX9" fmla="*/ 165371 w 1193164"/>
                    <a:gd name="connsiteY9" fmla="*/ 171295 h 1751652"/>
                    <a:gd name="connsiteX10" fmla="*/ 330742 w 1193164"/>
                    <a:gd name="connsiteY10" fmla="*/ 336666 h 1751652"/>
                    <a:gd name="connsiteX11" fmla="*/ 330742 w 1193164"/>
                    <a:gd name="connsiteY11" fmla="*/ 930909 h 1751652"/>
                    <a:gd name="connsiteX12" fmla="*/ 346034 w 1193164"/>
                    <a:gd name="connsiteY12" fmla="*/ 977785 h 1751652"/>
                    <a:gd name="connsiteX13" fmla="*/ 662892 w 1193164"/>
                    <a:gd name="connsiteY13" fmla="*/ 1063473 h 1751652"/>
                    <a:gd name="connsiteX14" fmla="*/ 761317 w 1193164"/>
                    <a:gd name="connsiteY14" fmla="*/ 491973 h 1751652"/>
                    <a:gd name="connsiteX15" fmla="*/ 523192 w 1193164"/>
                    <a:gd name="connsiteY15" fmla="*/ 412598 h 1751652"/>
                    <a:gd name="connsiteX16" fmla="*/ 211990 w 1193164"/>
                    <a:gd name="connsiteY16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70615"/>
                    <a:gd name="connsiteX1" fmla="*/ 1001400 w 1193164"/>
                    <a:gd name="connsiteY1" fmla="*/ 307888 h 1770615"/>
                    <a:gd name="connsiteX2" fmla="*/ 1193117 w 1193164"/>
                    <a:gd name="connsiteY2" fmla="*/ 1145936 h 1770615"/>
                    <a:gd name="connsiteX3" fmla="*/ 702950 w 1193164"/>
                    <a:gd name="connsiteY3" fmla="*/ 1770615 h 1770615"/>
                    <a:gd name="connsiteX4" fmla="*/ 97690 w 1193164"/>
                    <a:gd name="connsiteY4" fmla="*/ 1770615 h 1770615"/>
                    <a:gd name="connsiteX5" fmla="*/ 88218 w 1193164"/>
                    <a:gd name="connsiteY5" fmla="*/ 1695211 h 1770615"/>
                    <a:gd name="connsiteX6" fmla="*/ 0 w 1193164"/>
                    <a:gd name="connsiteY6" fmla="*/ 1350453 h 1770615"/>
                    <a:gd name="connsiteX7" fmla="*/ 0 w 1193164"/>
                    <a:gd name="connsiteY7" fmla="*/ 355629 h 1770615"/>
                    <a:gd name="connsiteX8" fmla="*/ 165371 w 1193164"/>
                    <a:gd name="connsiteY8" fmla="*/ 190258 h 1770615"/>
                    <a:gd name="connsiteX9" fmla="*/ 330742 w 1193164"/>
                    <a:gd name="connsiteY9" fmla="*/ 355629 h 1770615"/>
                    <a:gd name="connsiteX10" fmla="*/ 330742 w 1193164"/>
                    <a:gd name="connsiteY10" fmla="*/ 949872 h 1770615"/>
                    <a:gd name="connsiteX11" fmla="*/ 346034 w 1193164"/>
                    <a:gd name="connsiteY11" fmla="*/ 996748 h 1770615"/>
                    <a:gd name="connsiteX12" fmla="*/ 662892 w 1193164"/>
                    <a:gd name="connsiteY12" fmla="*/ 1082436 h 1770615"/>
                    <a:gd name="connsiteX13" fmla="*/ 761317 w 1193164"/>
                    <a:gd name="connsiteY13" fmla="*/ 510936 h 1770615"/>
                    <a:gd name="connsiteX14" fmla="*/ 523192 w 1193164"/>
                    <a:gd name="connsiteY14" fmla="*/ 431561 h 1770615"/>
                    <a:gd name="connsiteX15" fmla="*/ 211990 w 1193164"/>
                    <a:gd name="connsiteY15" fmla="*/ 0 h 1770615"/>
                    <a:gd name="connsiteX0" fmla="*/ 211990 w 1193164"/>
                    <a:gd name="connsiteY0" fmla="*/ 0 h 1770615"/>
                    <a:gd name="connsiteX1" fmla="*/ 1001400 w 1193164"/>
                    <a:gd name="connsiteY1" fmla="*/ 307888 h 1770615"/>
                    <a:gd name="connsiteX2" fmla="*/ 1193117 w 1193164"/>
                    <a:gd name="connsiteY2" fmla="*/ 1145936 h 1770615"/>
                    <a:gd name="connsiteX3" fmla="*/ 702950 w 1193164"/>
                    <a:gd name="connsiteY3" fmla="*/ 1770615 h 1770615"/>
                    <a:gd name="connsiteX4" fmla="*/ 97690 w 1193164"/>
                    <a:gd name="connsiteY4" fmla="*/ 1770615 h 1770615"/>
                    <a:gd name="connsiteX5" fmla="*/ 88218 w 1193164"/>
                    <a:gd name="connsiteY5" fmla="*/ 1695211 h 1770615"/>
                    <a:gd name="connsiteX6" fmla="*/ 0 w 1193164"/>
                    <a:gd name="connsiteY6" fmla="*/ 1350453 h 1770615"/>
                    <a:gd name="connsiteX7" fmla="*/ 0 w 1193164"/>
                    <a:gd name="connsiteY7" fmla="*/ 355629 h 1770615"/>
                    <a:gd name="connsiteX8" fmla="*/ 165371 w 1193164"/>
                    <a:gd name="connsiteY8" fmla="*/ 190258 h 1770615"/>
                    <a:gd name="connsiteX9" fmla="*/ 330742 w 1193164"/>
                    <a:gd name="connsiteY9" fmla="*/ 355629 h 1770615"/>
                    <a:gd name="connsiteX10" fmla="*/ 330742 w 1193164"/>
                    <a:gd name="connsiteY10" fmla="*/ 949872 h 1770615"/>
                    <a:gd name="connsiteX11" fmla="*/ 346034 w 1193164"/>
                    <a:gd name="connsiteY11" fmla="*/ 996748 h 1770615"/>
                    <a:gd name="connsiteX12" fmla="*/ 662892 w 1193164"/>
                    <a:gd name="connsiteY12" fmla="*/ 1082436 h 1770615"/>
                    <a:gd name="connsiteX13" fmla="*/ 761317 w 1193164"/>
                    <a:gd name="connsiteY13" fmla="*/ 510936 h 1770615"/>
                    <a:gd name="connsiteX14" fmla="*/ 533858 w 1193164"/>
                    <a:gd name="connsiteY14" fmla="*/ 428005 h 1770615"/>
                    <a:gd name="connsiteX15" fmla="*/ 211990 w 1193164"/>
                    <a:gd name="connsiteY15" fmla="*/ 0 h 1770615"/>
                    <a:gd name="connsiteX0" fmla="*/ 211990 w 1193164"/>
                    <a:gd name="connsiteY0" fmla="*/ 0 h 1770615"/>
                    <a:gd name="connsiteX1" fmla="*/ 1001400 w 1193164"/>
                    <a:gd name="connsiteY1" fmla="*/ 307888 h 1770615"/>
                    <a:gd name="connsiteX2" fmla="*/ 1193117 w 1193164"/>
                    <a:gd name="connsiteY2" fmla="*/ 1145936 h 1770615"/>
                    <a:gd name="connsiteX3" fmla="*/ 702950 w 1193164"/>
                    <a:gd name="connsiteY3" fmla="*/ 1770615 h 1770615"/>
                    <a:gd name="connsiteX4" fmla="*/ 97690 w 1193164"/>
                    <a:gd name="connsiteY4" fmla="*/ 1770615 h 1770615"/>
                    <a:gd name="connsiteX5" fmla="*/ 88218 w 1193164"/>
                    <a:gd name="connsiteY5" fmla="*/ 1695211 h 1770615"/>
                    <a:gd name="connsiteX6" fmla="*/ 0 w 1193164"/>
                    <a:gd name="connsiteY6" fmla="*/ 1350453 h 1770615"/>
                    <a:gd name="connsiteX7" fmla="*/ 0 w 1193164"/>
                    <a:gd name="connsiteY7" fmla="*/ 355629 h 1770615"/>
                    <a:gd name="connsiteX8" fmla="*/ 330742 w 1193164"/>
                    <a:gd name="connsiteY8" fmla="*/ 355629 h 1770615"/>
                    <a:gd name="connsiteX9" fmla="*/ 330742 w 1193164"/>
                    <a:gd name="connsiteY9" fmla="*/ 949872 h 1770615"/>
                    <a:gd name="connsiteX10" fmla="*/ 346034 w 1193164"/>
                    <a:gd name="connsiteY10" fmla="*/ 996748 h 1770615"/>
                    <a:gd name="connsiteX11" fmla="*/ 662892 w 1193164"/>
                    <a:gd name="connsiteY11" fmla="*/ 1082436 h 1770615"/>
                    <a:gd name="connsiteX12" fmla="*/ 761317 w 1193164"/>
                    <a:gd name="connsiteY12" fmla="*/ 510936 h 1770615"/>
                    <a:gd name="connsiteX13" fmla="*/ 533858 w 1193164"/>
                    <a:gd name="connsiteY13" fmla="*/ 428005 h 1770615"/>
                    <a:gd name="connsiteX14" fmla="*/ 211990 w 1193164"/>
                    <a:gd name="connsiteY14" fmla="*/ 0 h 1770615"/>
                    <a:gd name="connsiteX0" fmla="*/ 211990 w 1193164"/>
                    <a:gd name="connsiteY0" fmla="*/ 0 h 1770615"/>
                    <a:gd name="connsiteX1" fmla="*/ 1001400 w 1193164"/>
                    <a:gd name="connsiteY1" fmla="*/ 307888 h 1770615"/>
                    <a:gd name="connsiteX2" fmla="*/ 1193117 w 1193164"/>
                    <a:gd name="connsiteY2" fmla="*/ 1145936 h 1770615"/>
                    <a:gd name="connsiteX3" fmla="*/ 702950 w 1193164"/>
                    <a:gd name="connsiteY3" fmla="*/ 1770615 h 1770615"/>
                    <a:gd name="connsiteX4" fmla="*/ 97690 w 1193164"/>
                    <a:gd name="connsiteY4" fmla="*/ 1770615 h 1770615"/>
                    <a:gd name="connsiteX5" fmla="*/ 88218 w 1193164"/>
                    <a:gd name="connsiteY5" fmla="*/ 1695211 h 1770615"/>
                    <a:gd name="connsiteX6" fmla="*/ 0 w 1193164"/>
                    <a:gd name="connsiteY6" fmla="*/ 1350453 h 1770615"/>
                    <a:gd name="connsiteX7" fmla="*/ 0 w 1193164"/>
                    <a:gd name="connsiteY7" fmla="*/ 355629 h 1770615"/>
                    <a:gd name="connsiteX8" fmla="*/ 330742 w 1193164"/>
                    <a:gd name="connsiteY8" fmla="*/ 949872 h 1770615"/>
                    <a:gd name="connsiteX9" fmla="*/ 346034 w 1193164"/>
                    <a:gd name="connsiteY9" fmla="*/ 996748 h 1770615"/>
                    <a:gd name="connsiteX10" fmla="*/ 662892 w 1193164"/>
                    <a:gd name="connsiteY10" fmla="*/ 1082436 h 1770615"/>
                    <a:gd name="connsiteX11" fmla="*/ 761317 w 1193164"/>
                    <a:gd name="connsiteY11" fmla="*/ 510936 h 1770615"/>
                    <a:gd name="connsiteX12" fmla="*/ 533858 w 1193164"/>
                    <a:gd name="connsiteY12" fmla="*/ 428005 h 1770615"/>
                    <a:gd name="connsiteX13" fmla="*/ 211990 w 1193164"/>
                    <a:gd name="connsiteY13" fmla="*/ 0 h 1770615"/>
                    <a:gd name="connsiteX0" fmla="*/ 211990 w 1193164"/>
                    <a:gd name="connsiteY0" fmla="*/ 0 h 1770615"/>
                    <a:gd name="connsiteX1" fmla="*/ 1001400 w 1193164"/>
                    <a:gd name="connsiteY1" fmla="*/ 307888 h 1770615"/>
                    <a:gd name="connsiteX2" fmla="*/ 1193117 w 1193164"/>
                    <a:gd name="connsiteY2" fmla="*/ 1145936 h 1770615"/>
                    <a:gd name="connsiteX3" fmla="*/ 702950 w 1193164"/>
                    <a:gd name="connsiteY3" fmla="*/ 1770615 h 1770615"/>
                    <a:gd name="connsiteX4" fmla="*/ 97690 w 1193164"/>
                    <a:gd name="connsiteY4" fmla="*/ 1770615 h 1770615"/>
                    <a:gd name="connsiteX5" fmla="*/ 88218 w 1193164"/>
                    <a:gd name="connsiteY5" fmla="*/ 1695211 h 1770615"/>
                    <a:gd name="connsiteX6" fmla="*/ 0 w 1193164"/>
                    <a:gd name="connsiteY6" fmla="*/ 1350453 h 1770615"/>
                    <a:gd name="connsiteX7" fmla="*/ 330742 w 1193164"/>
                    <a:gd name="connsiteY7" fmla="*/ 949872 h 1770615"/>
                    <a:gd name="connsiteX8" fmla="*/ 346034 w 1193164"/>
                    <a:gd name="connsiteY8" fmla="*/ 996748 h 1770615"/>
                    <a:gd name="connsiteX9" fmla="*/ 662892 w 1193164"/>
                    <a:gd name="connsiteY9" fmla="*/ 1082436 h 1770615"/>
                    <a:gd name="connsiteX10" fmla="*/ 761317 w 1193164"/>
                    <a:gd name="connsiteY10" fmla="*/ 510936 h 1770615"/>
                    <a:gd name="connsiteX11" fmla="*/ 533858 w 1193164"/>
                    <a:gd name="connsiteY11" fmla="*/ 428005 h 1770615"/>
                    <a:gd name="connsiteX12" fmla="*/ 211990 w 1193164"/>
                    <a:gd name="connsiteY12" fmla="*/ 0 h 1770615"/>
                    <a:gd name="connsiteX0" fmla="*/ 194532 w 1175706"/>
                    <a:gd name="connsiteY0" fmla="*/ 0 h 1770615"/>
                    <a:gd name="connsiteX1" fmla="*/ 983942 w 1175706"/>
                    <a:gd name="connsiteY1" fmla="*/ 307888 h 1770615"/>
                    <a:gd name="connsiteX2" fmla="*/ 1175659 w 1175706"/>
                    <a:gd name="connsiteY2" fmla="*/ 1145936 h 1770615"/>
                    <a:gd name="connsiteX3" fmla="*/ 685492 w 1175706"/>
                    <a:gd name="connsiteY3" fmla="*/ 1770615 h 1770615"/>
                    <a:gd name="connsiteX4" fmla="*/ 80232 w 1175706"/>
                    <a:gd name="connsiteY4" fmla="*/ 1770615 h 1770615"/>
                    <a:gd name="connsiteX5" fmla="*/ 70760 w 1175706"/>
                    <a:gd name="connsiteY5" fmla="*/ 1695211 h 1770615"/>
                    <a:gd name="connsiteX6" fmla="*/ 0 w 1175706"/>
                    <a:gd name="connsiteY6" fmla="*/ 1150583 h 1770615"/>
                    <a:gd name="connsiteX7" fmla="*/ 313284 w 1175706"/>
                    <a:gd name="connsiteY7" fmla="*/ 949872 h 1770615"/>
                    <a:gd name="connsiteX8" fmla="*/ 328576 w 1175706"/>
                    <a:gd name="connsiteY8" fmla="*/ 996748 h 1770615"/>
                    <a:gd name="connsiteX9" fmla="*/ 645434 w 1175706"/>
                    <a:gd name="connsiteY9" fmla="*/ 1082436 h 1770615"/>
                    <a:gd name="connsiteX10" fmla="*/ 743859 w 1175706"/>
                    <a:gd name="connsiteY10" fmla="*/ 510936 h 1770615"/>
                    <a:gd name="connsiteX11" fmla="*/ 516400 w 1175706"/>
                    <a:gd name="connsiteY11" fmla="*/ 428005 h 1770615"/>
                    <a:gd name="connsiteX12" fmla="*/ 194532 w 1175706"/>
                    <a:gd name="connsiteY12" fmla="*/ 0 h 1770615"/>
                    <a:gd name="connsiteX0" fmla="*/ 199868 w 1181042"/>
                    <a:gd name="connsiteY0" fmla="*/ 0 h 1770615"/>
                    <a:gd name="connsiteX1" fmla="*/ 989278 w 1181042"/>
                    <a:gd name="connsiteY1" fmla="*/ 307888 h 1770615"/>
                    <a:gd name="connsiteX2" fmla="*/ 1180995 w 1181042"/>
                    <a:gd name="connsiteY2" fmla="*/ 1145936 h 1770615"/>
                    <a:gd name="connsiteX3" fmla="*/ 690828 w 1181042"/>
                    <a:gd name="connsiteY3" fmla="*/ 1770615 h 1770615"/>
                    <a:gd name="connsiteX4" fmla="*/ 85568 w 1181042"/>
                    <a:gd name="connsiteY4" fmla="*/ 1770615 h 1770615"/>
                    <a:gd name="connsiteX5" fmla="*/ 76096 w 1181042"/>
                    <a:gd name="connsiteY5" fmla="*/ 1695211 h 1770615"/>
                    <a:gd name="connsiteX6" fmla="*/ 5336 w 1181042"/>
                    <a:gd name="connsiteY6" fmla="*/ 1150583 h 1770615"/>
                    <a:gd name="connsiteX7" fmla="*/ 318620 w 1181042"/>
                    <a:gd name="connsiteY7" fmla="*/ 949872 h 1770615"/>
                    <a:gd name="connsiteX8" fmla="*/ 333912 w 1181042"/>
                    <a:gd name="connsiteY8" fmla="*/ 996748 h 1770615"/>
                    <a:gd name="connsiteX9" fmla="*/ 650770 w 1181042"/>
                    <a:gd name="connsiteY9" fmla="*/ 1082436 h 1770615"/>
                    <a:gd name="connsiteX10" fmla="*/ 749195 w 1181042"/>
                    <a:gd name="connsiteY10" fmla="*/ 510936 h 1770615"/>
                    <a:gd name="connsiteX11" fmla="*/ 521736 w 1181042"/>
                    <a:gd name="connsiteY11" fmla="*/ 428005 h 1770615"/>
                    <a:gd name="connsiteX12" fmla="*/ 199868 w 1181042"/>
                    <a:gd name="connsiteY12" fmla="*/ 0 h 1770615"/>
                    <a:gd name="connsiteX0" fmla="*/ 199868 w 1181042"/>
                    <a:gd name="connsiteY0" fmla="*/ 0 h 1770615"/>
                    <a:gd name="connsiteX1" fmla="*/ 989278 w 1181042"/>
                    <a:gd name="connsiteY1" fmla="*/ 307888 h 1770615"/>
                    <a:gd name="connsiteX2" fmla="*/ 1180995 w 1181042"/>
                    <a:gd name="connsiteY2" fmla="*/ 1145936 h 1770615"/>
                    <a:gd name="connsiteX3" fmla="*/ 690828 w 1181042"/>
                    <a:gd name="connsiteY3" fmla="*/ 1770615 h 1770615"/>
                    <a:gd name="connsiteX4" fmla="*/ 85568 w 1181042"/>
                    <a:gd name="connsiteY4" fmla="*/ 1770615 h 1770615"/>
                    <a:gd name="connsiteX5" fmla="*/ 76096 w 1181042"/>
                    <a:gd name="connsiteY5" fmla="*/ 1695211 h 1770615"/>
                    <a:gd name="connsiteX6" fmla="*/ 5336 w 1181042"/>
                    <a:gd name="connsiteY6" fmla="*/ 1150583 h 1770615"/>
                    <a:gd name="connsiteX7" fmla="*/ 318620 w 1181042"/>
                    <a:gd name="connsiteY7" fmla="*/ 949872 h 1770615"/>
                    <a:gd name="connsiteX8" fmla="*/ 333912 w 1181042"/>
                    <a:gd name="connsiteY8" fmla="*/ 996748 h 1770615"/>
                    <a:gd name="connsiteX9" fmla="*/ 650770 w 1181042"/>
                    <a:gd name="connsiteY9" fmla="*/ 1082436 h 1770615"/>
                    <a:gd name="connsiteX10" fmla="*/ 749195 w 1181042"/>
                    <a:gd name="connsiteY10" fmla="*/ 510936 h 1770615"/>
                    <a:gd name="connsiteX11" fmla="*/ 521736 w 1181042"/>
                    <a:gd name="connsiteY11" fmla="*/ 428005 h 1770615"/>
                    <a:gd name="connsiteX12" fmla="*/ 199868 w 1181042"/>
                    <a:gd name="connsiteY12" fmla="*/ 0 h 1770615"/>
                    <a:gd name="connsiteX0" fmla="*/ 203753 w 1184927"/>
                    <a:gd name="connsiteY0" fmla="*/ 0 h 1770615"/>
                    <a:gd name="connsiteX1" fmla="*/ 993163 w 1184927"/>
                    <a:gd name="connsiteY1" fmla="*/ 307888 h 1770615"/>
                    <a:gd name="connsiteX2" fmla="*/ 1184880 w 1184927"/>
                    <a:gd name="connsiteY2" fmla="*/ 1145936 h 1770615"/>
                    <a:gd name="connsiteX3" fmla="*/ 694713 w 1184927"/>
                    <a:gd name="connsiteY3" fmla="*/ 1770615 h 1770615"/>
                    <a:gd name="connsiteX4" fmla="*/ 89453 w 1184927"/>
                    <a:gd name="connsiteY4" fmla="*/ 1770615 h 1770615"/>
                    <a:gd name="connsiteX5" fmla="*/ 79981 w 1184927"/>
                    <a:gd name="connsiteY5" fmla="*/ 1695211 h 1770615"/>
                    <a:gd name="connsiteX6" fmla="*/ 5112 w 1184927"/>
                    <a:gd name="connsiteY6" fmla="*/ 1143465 h 1770615"/>
                    <a:gd name="connsiteX7" fmla="*/ 322505 w 1184927"/>
                    <a:gd name="connsiteY7" fmla="*/ 949872 h 1770615"/>
                    <a:gd name="connsiteX8" fmla="*/ 337797 w 1184927"/>
                    <a:gd name="connsiteY8" fmla="*/ 996748 h 1770615"/>
                    <a:gd name="connsiteX9" fmla="*/ 654655 w 1184927"/>
                    <a:gd name="connsiteY9" fmla="*/ 1082436 h 1770615"/>
                    <a:gd name="connsiteX10" fmla="*/ 753080 w 1184927"/>
                    <a:gd name="connsiteY10" fmla="*/ 510936 h 1770615"/>
                    <a:gd name="connsiteX11" fmla="*/ 525621 w 1184927"/>
                    <a:gd name="connsiteY11" fmla="*/ 428005 h 1770615"/>
                    <a:gd name="connsiteX12" fmla="*/ 203753 w 1184927"/>
                    <a:gd name="connsiteY12" fmla="*/ 0 h 1770615"/>
                    <a:gd name="connsiteX0" fmla="*/ 213781 w 1194955"/>
                    <a:gd name="connsiteY0" fmla="*/ 0 h 1770615"/>
                    <a:gd name="connsiteX1" fmla="*/ 1003191 w 1194955"/>
                    <a:gd name="connsiteY1" fmla="*/ 307888 h 1770615"/>
                    <a:gd name="connsiteX2" fmla="*/ 1194908 w 1194955"/>
                    <a:gd name="connsiteY2" fmla="*/ 1145936 h 1770615"/>
                    <a:gd name="connsiteX3" fmla="*/ 704741 w 1194955"/>
                    <a:gd name="connsiteY3" fmla="*/ 1770615 h 1770615"/>
                    <a:gd name="connsiteX4" fmla="*/ 99481 w 1194955"/>
                    <a:gd name="connsiteY4" fmla="*/ 1770615 h 1770615"/>
                    <a:gd name="connsiteX5" fmla="*/ 90009 w 1194955"/>
                    <a:gd name="connsiteY5" fmla="*/ 1695211 h 1770615"/>
                    <a:gd name="connsiteX6" fmla="*/ 4615 w 1194955"/>
                    <a:gd name="connsiteY6" fmla="*/ 1140645 h 1770615"/>
                    <a:gd name="connsiteX7" fmla="*/ 332533 w 1194955"/>
                    <a:gd name="connsiteY7" fmla="*/ 949872 h 1770615"/>
                    <a:gd name="connsiteX8" fmla="*/ 347825 w 1194955"/>
                    <a:gd name="connsiteY8" fmla="*/ 996748 h 1770615"/>
                    <a:gd name="connsiteX9" fmla="*/ 664683 w 1194955"/>
                    <a:gd name="connsiteY9" fmla="*/ 1082436 h 1770615"/>
                    <a:gd name="connsiteX10" fmla="*/ 763108 w 1194955"/>
                    <a:gd name="connsiteY10" fmla="*/ 510936 h 1770615"/>
                    <a:gd name="connsiteX11" fmla="*/ 535649 w 1194955"/>
                    <a:gd name="connsiteY11" fmla="*/ 428005 h 1770615"/>
                    <a:gd name="connsiteX12" fmla="*/ 213781 w 1194955"/>
                    <a:gd name="connsiteY12" fmla="*/ 0 h 1770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955" h="1770615">
                      <a:moveTo>
                        <a:pt x="213781" y="0"/>
                      </a:moveTo>
                      <a:cubicBezTo>
                        <a:pt x="479034" y="99483"/>
                        <a:pt x="817313" y="221105"/>
                        <a:pt x="1003191" y="307888"/>
                      </a:cubicBezTo>
                      <a:cubicBezTo>
                        <a:pt x="1079797" y="459179"/>
                        <a:pt x="1197677" y="969245"/>
                        <a:pt x="1194908" y="1145936"/>
                      </a:cubicBezTo>
                      <a:lnTo>
                        <a:pt x="704741" y="1770615"/>
                      </a:lnTo>
                      <a:lnTo>
                        <a:pt x="99481" y="1770615"/>
                      </a:lnTo>
                      <a:cubicBezTo>
                        <a:pt x="95980" y="1732648"/>
                        <a:pt x="106291" y="1765238"/>
                        <a:pt x="90009" y="1695211"/>
                      </a:cubicBezTo>
                      <a:cubicBezTo>
                        <a:pt x="67378" y="1641059"/>
                        <a:pt x="-21007" y="1407977"/>
                        <a:pt x="4615" y="1140645"/>
                      </a:cubicBezTo>
                      <a:lnTo>
                        <a:pt x="332533" y="949872"/>
                      </a:lnTo>
                      <a:lnTo>
                        <a:pt x="347825" y="996748"/>
                      </a:lnTo>
                      <a:cubicBezTo>
                        <a:pt x="408980" y="1126192"/>
                        <a:pt x="568838" y="1173189"/>
                        <a:pt x="664683" y="1082436"/>
                      </a:cubicBezTo>
                      <a:cubicBezTo>
                        <a:pt x="739296" y="972369"/>
                        <a:pt x="790625" y="647461"/>
                        <a:pt x="763108" y="510936"/>
                      </a:cubicBezTo>
                      <a:cubicBezTo>
                        <a:pt x="707016" y="474423"/>
                        <a:pt x="609212" y="448617"/>
                        <a:pt x="535649" y="428005"/>
                      </a:cubicBezTo>
                      <a:lnTo>
                        <a:pt x="213781" y="0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4" name="Rectangle 39">
                  <a:extLst>
                    <a:ext uri="{FF2B5EF4-FFF2-40B4-BE49-F238E27FC236}">
                      <a16:creationId xmlns:a16="http://schemas.microsoft.com/office/drawing/2014/main" id="{4B8A19FC-A616-104D-AF44-7FA93662BC27}"/>
                    </a:ext>
                  </a:extLst>
                </p:cNvPr>
                <p:cNvSpPr/>
                <p:nvPr/>
              </p:nvSpPr>
              <p:spPr>
                <a:xfrm rot="20708506" flipH="1">
                  <a:off x="8135399" y="2780878"/>
                  <a:ext cx="358051" cy="1126644"/>
                </a:xfrm>
                <a:custGeom>
                  <a:avLst/>
                  <a:gdLst>
                    <a:gd name="connsiteX0" fmla="*/ 0 w 231251"/>
                    <a:gd name="connsiteY0" fmla="*/ 0 h 718530"/>
                    <a:gd name="connsiteX1" fmla="*/ 231251 w 231251"/>
                    <a:gd name="connsiteY1" fmla="*/ 0 h 718530"/>
                    <a:gd name="connsiteX2" fmla="*/ 231251 w 231251"/>
                    <a:gd name="connsiteY2" fmla="*/ 718530 h 718530"/>
                    <a:gd name="connsiteX3" fmla="*/ 0 w 231251"/>
                    <a:gd name="connsiteY3" fmla="*/ 718530 h 718530"/>
                    <a:gd name="connsiteX4" fmla="*/ 0 w 231251"/>
                    <a:gd name="connsiteY4" fmla="*/ 0 h 718530"/>
                    <a:gd name="connsiteX0" fmla="*/ 0 w 242649"/>
                    <a:gd name="connsiteY0" fmla="*/ 0 h 761493"/>
                    <a:gd name="connsiteX1" fmla="*/ 242649 w 242649"/>
                    <a:gd name="connsiteY1" fmla="*/ 42963 h 761493"/>
                    <a:gd name="connsiteX2" fmla="*/ 242649 w 242649"/>
                    <a:gd name="connsiteY2" fmla="*/ 761493 h 761493"/>
                    <a:gd name="connsiteX3" fmla="*/ 11398 w 242649"/>
                    <a:gd name="connsiteY3" fmla="*/ 761493 h 761493"/>
                    <a:gd name="connsiteX4" fmla="*/ 0 w 242649"/>
                    <a:gd name="connsiteY4" fmla="*/ 0 h 761493"/>
                    <a:gd name="connsiteX0" fmla="*/ 0 w 245906"/>
                    <a:gd name="connsiteY0" fmla="*/ 0 h 773768"/>
                    <a:gd name="connsiteX1" fmla="*/ 245906 w 245906"/>
                    <a:gd name="connsiteY1" fmla="*/ 55238 h 773768"/>
                    <a:gd name="connsiteX2" fmla="*/ 245906 w 245906"/>
                    <a:gd name="connsiteY2" fmla="*/ 773768 h 773768"/>
                    <a:gd name="connsiteX3" fmla="*/ 14655 w 245906"/>
                    <a:gd name="connsiteY3" fmla="*/ 773768 h 773768"/>
                    <a:gd name="connsiteX4" fmla="*/ 0 w 245906"/>
                    <a:gd name="connsiteY4" fmla="*/ 0 h 773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5906" h="773768">
                      <a:moveTo>
                        <a:pt x="0" y="0"/>
                      </a:moveTo>
                      <a:lnTo>
                        <a:pt x="245906" y="55238"/>
                      </a:lnTo>
                      <a:lnTo>
                        <a:pt x="245906" y="773768"/>
                      </a:lnTo>
                      <a:lnTo>
                        <a:pt x="14655" y="7737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89282B7D-DC82-7948-80E7-089DB340B28A}"/>
                  </a:ext>
                </a:extLst>
              </p:cNvPr>
              <p:cNvGrpSpPr/>
              <p:nvPr/>
            </p:nvGrpSpPr>
            <p:grpSpPr>
              <a:xfrm rot="19417707">
                <a:off x="5867650" y="2866377"/>
                <a:ext cx="2949463" cy="801903"/>
                <a:chOff x="4270152" y="2036666"/>
                <a:chExt cx="3590531" cy="976190"/>
              </a:xfrm>
            </p:grpSpPr>
            <p:sp>
              <p:nvSpPr>
                <p:cNvPr id="273" name="Round Same Side Corner Rectangle 28">
                  <a:extLst>
                    <a:ext uri="{FF2B5EF4-FFF2-40B4-BE49-F238E27FC236}">
                      <a16:creationId xmlns:a16="http://schemas.microsoft.com/office/drawing/2014/main" id="{2460199F-B0F0-F14C-BAB0-DDF5CAD5FAE2}"/>
                    </a:ext>
                  </a:extLst>
                </p:cNvPr>
                <p:cNvSpPr/>
                <p:nvPr/>
              </p:nvSpPr>
              <p:spPr>
                <a:xfrm rot="15374501" flipV="1">
                  <a:off x="7789245" y="2096520"/>
                  <a:ext cx="113835" cy="2904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40404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" name="Rounded Rectangle 273">
                  <a:extLst>
                    <a:ext uri="{FF2B5EF4-FFF2-40B4-BE49-F238E27FC236}">
                      <a16:creationId xmlns:a16="http://schemas.microsoft.com/office/drawing/2014/main" id="{3D50B176-8043-CA44-BD7B-EE4A620ABE0D}"/>
                    </a:ext>
                  </a:extLst>
                </p:cNvPr>
                <p:cNvSpPr/>
                <p:nvPr/>
              </p:nvSpPr>
              <p:spPr>
                <a:xfrm rot="15374501" flipV="1">
                  <a:off x="7649684" y="2044097"/>
                  <a:ext cx="177938" cy="191662"/>
                </a:xfrm>
                <a:prstGeom prst="roundRect">
                  <a:avLst>
                    <a:gd name="adj" fmla="val 10667"/>
                  </a:avLst>
                </a:prstGeom>
                <a:solidFill>
                  <a:srgbClr val="7F7F7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" name="Round Same Side Corner Rectangle 30">
                  <a:extLst>
                    <a:ext uri="{FF2B5EF4-FFF2-40B4-BE49-F238E27FC236}">
                      <a16:creationId xmlns:a16="http://schemas.microsoft.com/office/drawing/2014/main" id="{6D0D1065-68B2-4043-A3FD-D825C984653C}"/>
                    </a:ext>
                  </a:extLst>
                </p:cNvPr>
                <p:cNvSpPr/>
                <p:nvPr/>
              </p:nvSpPr>
              <p:spPr>
                <a:xfrm rot="15374501" flipV="1">
                  <a:off x="7708068" y="2087303"/>
                  <a:ext cx="177938" cy="76664"/>
                </a:xfrm>
                <a:prstGeom prst="round2SameRect">
                  <a:avLst>
                    <a:gd name="adj1" fmla="val 24243"/>
                    <a:gd name="adj2" fmla="val 0"/>
                  </a:avLst>
                </a:prstGeom>
                <a:solidFill>
                  <a:srgbClr val="40404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6" name="Rectangle 8">
                  <a:extLst>
                    <a:ext uri="{FF2B5EF4-FFF2-40B4-BE49-F238E27FC236}">
                      <a16:creationId xmlns:a16="http://schemas.microsoft.com/office/drawing/2014/main" id="{6EAD55CB-4FF5-744C-8439-5CCD5F3A775F}"/>
                    </a:ext>
                  </a:extLst>
                </p:cNvPr>
                <p:cNvSpPr/>
                <p:nvPr/>
              </p:nvSpPr>
              <p:spPr>
                <a:xfrm rot="15374501" flipV="1">
                  <a:off x="6981111" y="1856670"/>
                  <a:ext cx="112034" cy="1277845"/>
                </a:xfrm>
                <a:custGeom>
                  <a:avLst/>
                  <a:gdLst>
                    <a:gd name="connsiteX0" fmla="*/ 0 w 128383"/>
                    <a:gd name="connsiteY0" fmla="*/ 0 h 1247147"/>
                    <a:gd name="connsiteX1" fmla="*/ 128383 w 128383"/>
                    <a:gd name="connsiteY1" fmla="*/ 0 h 1247147"/>
                    <a:gd name="connsiteX2" fmla="*/ 128383 w 128383"/>
                    <a:gd name="connsiteY2" fmla="*/ 1247147 h 1247147"/>
                    <a:gd name="connsiteX3" fmla="*/ 0 w 128383"/>
                    <a:gd name="connsiteY3" fmla="*/ 1247147 h 1247147"/>
                    <a:gd name="connsiteX4" fmla="*/ 0 w 128383"/>
                    <a:gd name="connsiteY4" fmla="*/ 0 h 1247147"/>
                    <a:gd name="connsiteX0" fmla="*/ 0 w 217465"/>
                    <a:gd name="connsiteY0" fmla="*/ 204365 h 1247147"/>
                    <a:gd name="connsiteX1" fmla="*/ 217465 w 217465"/>
                    <a:gd name="connsiteY1" fmla="*/ 0 h 1247147"/>
                    <a:gd name="connsiteX2" fmla="*/ 217465 w 217465"/>
                    <a:gd name="connsiteY2" fmla="*/ 1247147 h 1247147"/>
                    <a:gd name="connsiteX3" fmla="*/ 89082 w 217465"/>
                    <a:gd name="connsiteY3" fmla="*/ 1247147 h 1247147"/>
                    <a:gd name="connsiteX4" fmla="*/ 0 w 217465"/>
                    <a:gd name="connsiteY4" fmla="*/ 204365 h 1247147"/>
                    <a:gd name="connsiteX0" fmla="*/ 0 w 217465"/>
                    <a:gd name="connsiteY0" fmla="*/ 204365 h 1247147"/>
                    <a:gd name="connsiteX1" fmla="*/ 217465 w 217465"/>
                    <a:gd name="connsiteY1" fmla="*/ 0 h 1247147"/>
                    <a:gd name="connsiteX2" fmla="*/ 217465 w 217465"/>
                    <a:gd name="connsiteY2" fmla="*/ 1247147 h 1247147"/>
                    <a:gd name="connsiteX3" fmla="*/ 89082 w 217465"/>
                    <a:gd name="connsiteY3" fmla="*/ 1247147 h 1247147"/>
                    <a:gd name="connsiteX4" fmla="*/ 0 w 217465"/>
                    <a:gd name="connsiteY4" fmla="*/ 204365 h 1247147"/>
                    <a:gd name="connsiteX0" fmla="*/ 0 w 222705"/>
                    <a:gd name="connsiteY0" fmla="*/ 204365 h 1247147"/>
                    <a:gd name="connsiteX1" fmla="*/ 222705 w 222705"/>
                    <a:gd name="connsiteY1" fmla="*/ 0 h 1247147"/>
                    <a:gd name="connsiteX2" fmla="*/ 217465 w 222705"/>
                    <a:gd name="connsiteY2" fmla="*/ 1247147 h 1247147"/>
                    <a:gd name="connsiteX3" fmla="*/ 89082 w 222705"/>
                    <a:gd name="connsiteY3" fmla="*/ 1247147 h 1247147"/>
                    <a:gd name="connsiteX4" fmla="*/ 0 w 222705"/>
                    <a:gd name="connsiteY4" fmla="*/ 204365 h 1247147"/>
                    <a:gd name="connsiteX0" fmla="*/ 0 w 222705"/>
                    <a:gd name="connsiteY0" fmla="*/ 204365 h 1247147"/>
                    <a:gd name="connsiteX1" fmla="*/ 222705 w 222705"/>
                    <a:gd name="connsiteY1" fmla="*/ 0 h 1247147"/>
                    <a:gd name="connsiteX2" fmla="*/ 217465 w 222705"/>
                    <a:gd name="connsiteY2" fmla="*/ 1247147 h 1247147"/>
                    <a:gd name="connsiteX3" fmla="*/ 89082 w 222705"/>
                    <a:gd name="connsiteY3" fmla="*/ 1247147 h 1247147"/>
                    <a:gd name="connsiteX4" fmla="*/ 0 w 222705"/>
                    <a:gd name="connsiteY4" fmla="*/ 204365 h 1247147"/>
                    <a:gd name="connsiteX0" fmla="*/ 0 w 222705"/>
                    <a:gd name="connsiteY0" fmla="*/ 204553 h 1247335"/>
                    <a:gd name="connsiteX1" fmla="*/ 222705 w 222705"/>
                    <a:gd name="connsiteY1" fmla="*/ 188 h 1247335"/>
                    <a:gd name="connsiteX2" fmla="*/ 217465 w 222705"/>
                    <a:gd name="connsiteY2" fmla="*/ 1247335 h 1247335"/>
                    <a:gd name="connsiteX3" fmla="*/ 89082 w 222705"/>
                    <a:gd name="connsiteY3" fmla="*/ 1247335 h 1247335"/>
                    <a:gd name="connsiteX4" fmla="*/ 0 w 222705"/>
                    <a:gd name="connsiteY4" fmla="*/ 204553 h 1247335"/>
                    <a:gd name="connsiteX0" fmla="*/ 13100 w 235805"/>
                    <a:gd name="connsiteY0" fmla="*/ 204553 h 1517201"/>
                    <a:gd name="connsiteX1" fmla="*/ 235805 w 235805"/>
                    <a:gd name="connsiteY1" fmla="*/ 188 h 1517201"/>
                    <a:gd name="connsiteX2" fmla="*/ 230565 w 235805"/>
                    <a:gd name="connsiteY2" fmla="*/ 1247335 h 1517201"/>
                    <a:gd name="connsiteX3" fmla="*/ 0 w 235805"/>
                    <a:gd name="connsiteY3" fmla="*/ 1517201 h 1517201"/>
                    <a:gd name="connsiteX4" fmla="*/ 13100 w 235805"/>
                    <a:gd name="connsiteY4" fmla="*/ 204553 h 1517201"/>
                    <a:gd name="connsiteX0" fmla="*/ 0 w 222705"/>
                    <a:gd name="connsiteY0" fmla="*/ 204553 h 2250818"/>
                    <a:gd name="connsiteX1" fmla="*/ 222705 w 222705"/>
                    <a:gd name="connsiteY1" fmla="*/ 188 h 2250818"/>
                    <a:gd name="connsiteX2" fmla="*/ 217465 w 222705"/>
                    <a:gd name="connsiteY2" fmla="*/ 1247335 h 2250818"/>
                    <a:gd name="connsiteX3" fmla="*/ 68122 w 222705"/>
                    <a:gd name="connsiteY3" fmla="*/ 2250818 h 2250818"/>
                    <a:gd name="connsiteX4" fmla="*/ 0 w 222705"/>
                    <a:gd name="connsiteY4" fmla="*/ 204553 h 2250818"/>
                    <a:gd name="connsiteX0" fmla="*/ 0 w 222705"/>
                    <a:gd name="connsiteY0" fmla="*/ 204553 h 2604525"/>
                    <a:gd name="connsiteX1" fmla="*/ 222705 w 222705"/>
                    <a:gd name="connsiteY1" fmla="*/ 188 h 2604525"/>
                    <a:gd name="connsiteX2" fmla="*/ 217465 w 222705"/>
                    <a:gd name="connsiteY2" fmla="*/ 1247335 h 2604525"/>
                    <a:gd name="connsiteX3" fmla="*/ 57642 w 222705"/>
                    <a:gd name="connsiteY3" fmla="*/ 2604525 h 2604525"/>
                    <a:gd name="connsiteX4" fmla="*/ 0 w 222705"/>
                    <a:gd name="connsiteY4" fmla="*/ 204553 h 2604525"/>
                    <a:gd name="connsiteX0" fmla="*/ 0 w 222705"/>
                    <a:gd name="connsiteY0" fmla="*/ 204553 h 2604525"/>
                    <a:gd name="connsiteX1" fmla="*/ 222705 w 222705"/>
                    <a:gd name="connsiteY1" fmla="*/ 188 h 2604525"/>
                    <a:gd name="connsiteX2" fmla="*/ 217465 w 222705"/>
                    <a:gd name="connsiteY2" fmla="*/ 1247335 h 2604525"/>
                    <a:gd name="connsiteX3" fmla="*/ 57642 w 222705"/>
                    <a:gd name="connsiteY3" fmla="*/ 2604525 h 2604525"/>
                    <a:gd name="connsiteX4" fmla="*/ 10480 w 222705"/>
                    <a:gd name="connsiteY4" fmla="*/ 804545 h 2604525"/>
                    <a:gd name="connsiteX5" fmla="*/ 0 w 222705"/>
                    <a:gd name="connsiteY5" fmla="*/ 204553 h 2604525"/>
                    <a:gd name="connsiteX0" fmla="*/ 7860 w 230565"/>
                    <a:gd name="connsiteY0" fmla="*/ 204553 h 2604525"/>
                    <a:gd name="connsiteX1" fmla="*/ 230565 w 230565"/>
                    <a:gd name="connsiteY1" fmla="*/ 188 h 2604525"/>
                    <a:gd name="connsiteX2" fmla="*/ 225325 w 230565"/>
                    <a:gd name="connsiteY2" fmla="*/ 1247335 h 2604525"/>
                    <a:gd name="connsiteX3" fmla="*/ 65502 w 230565"/>
                    <a:gd name="connsiteY3" fmla="*/ 2604525 h 2604525"/>
                    <a:gd name="connsiteX4" fmla="*/ 0 w 230565"/>
                    <a:gd name="connsiteY4" fmla="*/ 812405 h 2604525"/>
                    <a:gd name="connsiteX5" fmla="*/ 7860 w 230565"/>
                    <a:gd name="connsiteY5" fmla="*/ 204553 h 2604525"/>
                    <a:gd name="connsiteX0" fmla="*/ 13332 w 236037"/>
                    <a:gd name="connsiteY0" fmla="*/ 204553 h 2604525"/>
                    <a:gd name="connsiteX1" fmla="*/ 236037 w 236037"/>
                    <a:gd name="connsiteY1" fmla="*/ 188 h 2604525"/>
                    <a:gd name="connsiteX2" fmla="*/ 230797 w 236037"/>
                    <a:gd name="connsiteY2" fmla="*/ 1247335 h 2604525"/>
                    <a:gd name="connsiteX3" fmla="*/ 70974 w 236037"/>
                    <a:gd name="connsiteY3" fmla="*/ 2604525 h 2604525"/>
                    <a:gd name="connsiteX4" fmla="*/ 5472 w 236037"/>
                    <a:gd name="connsiteY4" fmla="*/ 812405 h 2604525"/>
                    <a:gd name="connsiteX5" fmla="*/ 13332 w 236037"/>
                    <a:gd name="connsiteY5" fmla="*/ 204553 h 2604525"/>
                    <a:gd name="connsiteX0" fmla="*/ 18683 w 241388"/>
                    <a:gd name="connsiteY0" fmla="*/ 204553 h 2604525"/>
                    <a:gd name="connsiteX1" fmla="*/ 241388 w 241388"/>
                    <a:gd name="connsiteY1" fmla="*/ 188 h 2604525"/>
                    <a:gd name="connsiteX2" fmla="*/ 236148 w 241388"/>
                    <a:gd name="connsiteY2" fmla="*/ 1247335 h 2604525"/>
                    <a:gd name="connsiteX3" fmla="*/ 76325 w 241388"/>
                    <a:gd name="connsiteY3" fmla="*/ 2604525 h 2604525"/>
                    <a:gd name="connsiteX4" fmla="*/ 10823 w 241388"/>
                    <a:gd name="connsiteY4" fmla="*/ 812405 h 2604525"/>
                    <a:gd name="connsiteX5" fmla="*/ 18683 w 241388"/>
                    <a:gd name="connsiteY5" fmla="*/ 204553 h 2604525"/>
                    <a:gd name="connsiteX0" fmla="*/ 18683 w 241388"/>
                    <a:gd name="connsiteY0" fmla="*/ 204553 h 2604525"/>
                    <a:gd name="connsiteX1" fmla="*/ 241388 w 241388"/>
                    <a:gd name="connsiteY1" fmla="*/ 188 h 2604525"/>
                    <a:gd name="connsiteX2" fmla="*/ 236148 w 241388"/>
                    <a:gd name="connsiteY2" fmla="*/ 1247335 h 2604525"/>
                    <a:gd name="connsiteX3" fmla="*/ 76325 w 241388"/>
                    <a:gd name="connsiteY3" fmla="*/ 2604525 h 2604525"/>
                    <a:gd name="connsiteX4" fmla="*/ 10823 w 241388"/>
                    <a:gd name="connsiteY4" fmla="*/ 812405 h 2604525"/>
                    <a:gd name="connsiteX5" fmla="*/ 18683 w 241388"/>
                    <a:gd name="connsiteY5" fmla="*/ 204553 h 2604525"/>
                    <a:gd name="connsiteX0" fmla="*/ 18683 w 241388"/>
                    <a:gd name="connsiteY0" fmla="*/ 204553 h 2604525"/>
                    <a:gd name="connsiteX1" fmla="*/ 241388 w 241388"/>
                    <a:gd name="connsiteY1" fmla="*/ 188 h 2604525"/>
                    <a:gd name="connsiteX2" fmla="*/ 236148 w 241388"/>
                    <a:gd name="connsiteY2" fmla="*/ 1247335 h 2604525"/>
                    <a:gd name="connsiteX3" fmla="*/ 86805 w 241388"/>
                    <a:gd name="connsiteY3" fmla="*/ 2499722 h 2604525"/>
                    <a:gd name="connsiteX4" fmla="*/ 76325 w 241388"/>
                    <a:gd name="connsiteY4" fmla="*/ 2604525 h 2604525"/>
                    <a:gd name="connsiteX5" fmla="*/ 10823 w 241388"/>
                    <a:gd name="connsiteY5" fmla="*/ 812405 h 2604525"/>
                    <a:gd name="connsiteX6" fmla="*/ 18683 w 241388"/>
                    <a:gd name="connsiteY6" fmla="*/ 204553 h 2604525"/>
                    <a:gd name="connsiteX0" fmla="*/ 18683 w 241388"/>
                    <a:gd name="connsiteY0" fmla="*/ 204553 h 2609764"/>
                    <a:gd name="connsiteX1" fmla="*/ 241388 w 241388"/>
                    <a:gd name="connsiteY1" fmla="*/ 188 h 2609764"/>
                    <a:gd name="connsiteX2" fmla="*/ 236148 w 241388"/>
                    <a:gd name="connsiteY2" fmla="*/ 1247335 h 2609764"/>
                    <a:gd name="connsiteX3" fmla="*/ 123485 w 241388"/>
                    <a:gd name="connsiteY3" fmla="*/ 2609764 h 2609764"/>
                    <a:gd name="connsiteX4" fmla="*/ 76325 w 241388"/>
                    <a:gd name="connsiteY4" fmla="*/ 2604525 h 2609764"/>
                    <a:gd name="connsiteX5" fmla="*/ 10823 w 241388"/>
                    <a:gd name="connsiteY5" fmla="*/ 812405 h 2609764"/>
                    <a:gd name="connsiteX6" fmla="*/ 18683 w 241388"/>
                    <a:gd name="connsiteY6" fmla="*/ 204553 h 2609764"/>
                    <a:gd name="connsiteX0" fmla="*/ 18683 w 241388"/>
                    <a:gd name="connsiteY0" fmla="*/ 204553 h 2612385"/>
                    <a:gd name="connsiteX1" fmla="*/ 241388 w 241388"/>
                    <a:gd name="connsiteY1" fmla="*/ 188 h 2612385"/>
                    <a:gd name="connsiteX2" fmla="*/ 236148 w 241388"/>
                    <a:gd name="connsiteY2" fmla="*/ 1247335 h 2612385"/>
                    <a:gd name="connsiteX3" fmla="*/ 123485 w 241388"/>
                    <a:gd name="connsiteY3" fmla="*/ 2609764 h 2612385"/>
                    <a:gd name="connsiteX4" fmla="*/ 76325 w 241388"/>
                    <a:gd name="connsiteY4" fmla="*/ 2612385 h 2612385"/>
                    <a:gd name="connsiteX5" fmla="*/ 10823 w 241388"/>
                    <a:gd name="connsiteY5" fmla="*/ 812405 h 2612385"/>
                    <a:gd name="connsiteX6" fmla="*/ 18683 w 241388"/>
                    <a:gd name="connsiteY6" fmla="*/ 204553 h 2612385"/>
                    <a:gd name="connsiteX0" fmla="*/ 18683 w 241388"/>
                    <a:gd name="connsiteY0" fmla="*/ 204553 h 2615004"/>
                    <a:gd name="connsiteX1" fmla="*/ 241388 w 241388"/>
                    <a:gd name="connsiteY1" fmla="*/ 188 h 2615004"/>
                    <a:gd name="connsiteX2" fmla="*/ 236148 w 241388"/>
                    <a:gd name="connsiteY2" fmla="*/ 1247335 h 2615004"/>
                    <a:gd name="connsiteX3" fmla="*/ 128725 w 241388"/>
                    <a:gd name="connsiteY3" fmla="*/ 2615004 h 2615004"/>
                    <a:gd name="connsiteX4" fmla="*/ 76325 w 241388"/>
                    <a:gd name="connsiteY4" fmla="*/ 2612385 h 2615004"/>
                    <a:gd name="connsiteX5" fmla="*/ 10823 w 241388"/>
                    <a:gd name="connsiteY5" fmla="*/ 812405 h 2615004"/>
                    <a:gd name="connsiteX6" fmla="*/ 18683 w 241388"/>
                    <a:gd name="connsiteY6" fmla="*/ 204553 h 2615004"/>
                    <a:gd name="connsiteX0" fmla="*/ 18683 w 241388"/>
                    <a:gd name="connsiteY0" fmla="*/ 204553 h 2615005"/>
                    <a:gd name="connsiteX1" fmla="*/ 241388 w 241388"/>
                    <a:gd name="connsiteY1" fmla="*/ 188 h 2615005"/>
                    <a:gd name="connsiteX2" fmla="*/ 236148 w 241388"/>
                    <a:gd name="connsiteY2" fmla="*/ 1247335 h 2615005"/>
                    <a:gd name="connsiteX3" fmla="*/ 128725 w 241388"/>
                    <a:gd name="connsiteY3" fmla="*/ 2615004 h 2615005"/>
                    <a:gd name="connsiteX4" fmla="*/ 73704 w 241388"/>
                    <a:gd name="connsiteY4" fmla="*/ 2615005 h 2615005"/>
                    <a:gd name="connsiteX5" fmla="*/ 10823 w 241388"/>
                    <a:gd name="connsiteY5" fmla="*/ 812405 h 2615005"/>
                    <a:gd name="connsiteX6" fmla="*/ 18683 w 241388"/>
                    <a:gd name="connsiteY6" fmla="*/ 204553 h 2615005"/>
                    <a:gd name="connsiteX0" fmla="*/ 18683 w 241388"/>
                    <a:gd name="connsiteY0" fmla="*/ 204553 h 2615005"/>
                    <a:gd name="connsiteX1" fmla="*/ 241388 w 241388"/>
                    <a:gd name="connsiteY1" fmla="*/ 188 h 2615005"/>
                    <a:gd name="connsiteX2" fmla="*/ 236148 w 241388"/>
                    <a:gd name="connsiteY2" fmla="*/ 1247335 h 2615005"/>
                    <a:gd name="connsiteX3" fmla="*/ 128725 w 241388"/>
                    <a:gd name="connsiteY3" fmla="*/ 2615004 h 2615005"/>
                    <a:gd name="connsiteX4" fmla="*/ 73704 w 241388"/>
                    <a:gd name="connsiteY4" fmla="*/ 2615005 h 2615005"/>
                    <a:gd name="connsiteX5" fmla="*/ 10823 w 241388"/>
                    <a:gd name="connsiteY5" fmla="*/ 812405 h 2615005"/>
                    <a:gd name="connsiteX6" fmla="*/ 18683 w 241388"/>
                    <a:gd name="connsiteY6" fmla="*/ 204553 h 2615005"/>
                    <a:gd name="connsiteX0" fmla="*/ 18683 w 241388"/>
                    <a:gd name="connsiteY0" fmla="*/ 204553 h 2615005"/>
                    <a:gd name="connsiteX1" fmla="*/ 241388 w 241388"/>
                    <a:gd name="connsiteY1" fmla="*/ 188 h 2615005"/>
                    <a:gd name="connsiteX2" fmla="*/ 236148 w 241388"/>
                    <a:gd name="connsiteY2" fmla="*/ 1247335 h 2615005"/>
                    <a:gd name="connsiteX3" fmla="*/ 131346 w 241388"/>
                    <a:gd name="connsiteY3" fmla="*/ 2539021 h 2615005"/>
                    <a:gd name="connsiteX4" fmla="*/ 128725 w 241388"/>
                    <a:gd name="connsiteY4" fmla="*/ 2615004 h 2615005"/>
                    <a:gd name="connsiteX5" fmla="*/ 73704 w 241388"/>
                    <a:gd name="connsiteY5" fmla="*/ 2615005 h 2615005"/>
                    <a:gd name="connsiteX6" fmla="*/ 10823 w 241388"/>
                    <a:gd name="connsiteY6" fmla="*/ 812405 h 2615005"/>
                    <a:gd name="connsiteX7" fmla="*/ 18683 w 241388"/>
                    <a:gd name="connsiteY7" fmla="*/ 204553 h 2615005"/>
                    <a:gd name="connsiteX0" fmla="*/ 18683 w 241388"/>
                    <a:gd name="connsiteY0" fmla="*/ 204553 h 2615005"/>
                    <a:gd name="connsiteX1" fmla="*/ 241388 w 241388"/>
                    <a:gd name="connsiteY1" fmla="*/ 188 h 2615005"/>
                    <a:gd name="connsiteX2" fmla="*/ 236148 w 241388"/>
                    <a:gd name="connsiteY2" fmla="*/ 1247335 h 2615005"/>
                    <a:gd name="connsiteX3" fmla="*/ 44885 w 241388"/>
                    <a:gd name="connsiteY3" fmla="*/ 2481379 h 2615005"/>
                    <a:gd name="connsiteX4" fmla="*/ 128725 w 241388"/>
                    <a:gd name="connsiteY4" fmla="*/ 2615004 h 2615005"/>
                    <a:gd name="connsiteX5" fmla="*/ 73704 w 241388"/>
                    <a:gd name="connsiteY5" fmla="*/ 2615005 h 2615005"/>
                    <a:gd name="connsiteX6" fmla="*/ 10823 w 241388"/>
                    <a:gd name="connsiteY6" fmla="*/ 812405 h 2615005"/>
                    <a:gd name="connsiteX7" fmla="*/ 18683 w 241388"/>
                    <a:gd name="connsiteY7" fmla="*/ 204553 h 2615005"/>
                    <a:gd name="connsiteX0" fmla="*/ 18683 w 241388"/>
                    <a:gd name="connsiteY0" fmla="*/ 204553 h 2615005"/>
                    <a:gd name="connsiteX1" fmla="*/ 241388 w 241388"/>
                    <a:gd name="connsiteY1" fmla="*/ 188 h 2615005"/>
                    <a:gd name="connsiteX2" fmla="*/ 236148 w 241388"/>
                    <a:gd name="connsiteY2" fmla="*/ 1247335 h 2615005"/>
                    <a:gd name="connsiteX3" fmla="*/ 118247 w 241388"/>
                    <a:gd name="connsiteY3" fmla="*/ 2528540 h 2615005"/>
                    <a:gd name="connsiteX4" fmla="*/ 128725 w 241388"/>
                    <a:gd name="connsiteY4" fmla="*/ 2615004 h 2615005"/>
                    <a:gd name="connsiteX5" fmla="*/ 73704 w 241388"/>
                    <a:gd name="connsiteY5" fmla="*/ 2615005 h 2615005"/>
                    <a:gd name="connsiteX6" fmla="*/ 10823 w 241388"/>
                    <a:gd name="connsiteY6" fmla="*/ 812405 h 2615005"/>
                    <a:gd name="connsiteX7" fmla="*/ 18683 w 241388"/>
                    <a:gd name="connsiteY7" fmla="*/ 204553 h 2615005"/>
                    <a:gd name="connsiteX0" fmla="*/ 18683 w 241388"/>
                    <a:gd name="connsiteY0" fmla="*/ 204553 h 2615005"/>
                    <a:gd name="connsiteX1" fmla="*/ 241388 w 241388"/>
                    <a:gd name="connsiteY1" fmla="*/ 188 h 2615005"/>
                    <a:gd name="connsiteX2" fmla="*/ 236148 w 241388"/>
                    <a:gd name="connsiteY2" fmla="*/ 1247335 h 2615005"/>
                    <a:gd name="connsiteX3" fmla="*/ 120867 w 241388"/>
                    <a:gd name="connsiteY3" fmla="*/ 2528540 h 2615005"/>
                    <a:gd name="connsiteX4" fmla="*/ 128725 w 241388"/>
                    <a:gd name="connsiteY4" fmla="*/ 2615004 h 2615005"/>
                    <a:gd name="connsiteX5" fmla="*/ 73704 w 241388"/>
                    <a:gd name="connsiteY5" fmla="*/ 2615005 h 2615005"/>
                    <a:gd name="connsiteX6" fmla="*/ 10823 w 241388"/>
                    <a:gd name="connsiteY6" fmla="*/ 812405 h 2615005"/>
                    <a:gd name="connsiteX7" fmla="*/ 18683 w 241388"/>
                    <a:gd name="connsiteY7" fmla="*/ 204553 h 2615005"/>
                    <a:gd name="connsiteX0" fmla="*/ 18683 w 241388"/>
                    <a:gd name="connsiteY0" fmla="*/ 204553 h 2615005"/>
                    <a:gd name="connsiteX1" fmla="*/ 241388 w 241388"/>
                    <a:gd name="connsiteY1" fmla="*/ 188 h 2615005"/>
                    <a:gd name="connsiteX2" fmla="*/ 236148 w 241388"/>
                    <a:gd name="connsiteY2" fmla="*/ 1247335 h 2615005"/>
                    <a:gd name="connsiteX3" fmla="*/ 120867 w 241388"/>
                    <a:gd name="connsiteY3" fmla="*/ 2528540 h 2615005"/>
                    <a:gd name="connsiteX4" fmla="*/ 123485 w 241388"/>
                    <a:gd name="connsiteY4" fmla="*/ 2615004 h 2615005"/>
                    <a:gd name="connsiteX5" fmla="*/ 73704 w 241388"/>
                    <a:gd name="connsiteY5" fmla="*/ 2615005 h 2615005"/>
                    <a:gd name="connsiteX6" fmla="*/ 10823 w 241388"/>
                    <a:gd name="connsiteY6" fmla="*/ 812405 h 2615005"/>
                    <a:gd name="connsiteX7" fmla="*/ 18683 w 241388"/>
                    <a:gd name="connsiteY7" fmla="*/ 204553 h 2615005"/>
                    <a:gd name="connsiteX0" fmla="*/ 18683 w 241388"/>
                    <a:gd name="connsiteY0" fmla="*/ 204553 h 2615005"/>
                    <a:gd name="connsiteX1" fmla="*/ 241388 w 241388"/>
                    <a:gd name="connsiteY1" fmla="*/ 188 h 2615005"/>
                    <a:gd name="connsiteX2" fmla="*/ 236148 w 241388"/>
                    <a:gd name="connsiteY2" fmla="*/ 1247335 h 2615005"/>
                    <a:gd name="connsiteX3" fmla="*/ 120867 w 241388"/>
                    <a:gd name="connsiteY3" fmla="*/ 2528540 h 2615005"/>
                    <a:gd name="connsiteX4" fmla="*/ 123485 w 241388"/>
                    <a:gd name="connsiteY4" fmla="*/ 2615004 h 2615005"/>
                    <a:gd name="connsiteX5" fmla="*/ 73704 w 241388"/>
                    <a:gd name="connsiteY5" fmla="*/ 2615005 h 2615005"/>
                    <a:gd name="connsiteX6" fmla="*/ 10823 w 241388"/>
                    <a:gd name="connsiteY6" fmla="*/ 812405 h 2615005"/>
                    <a:gd name="connsiteX7" fmla="*/ 18683 w 241388"/>
                    <a:gd name="connsiteY7" fmla="*/ 204553 h 2615005"/>
                    <a:gd name="connsiteX0" fmla="*/ 18683 w 241388"/>
                    <a:gd name="connsiteY0" fmla="*/ 204553 h 2615005"/>
                    <a:gd name="connsiteX1" fmla="*/ 241388 w 241388"/>
                    <a:gd name="connsiteY1" fmla="*/ 188 h 2615005"/>
                    <a:gd name="connsiteX2" fmla="*/ 236148 w 241388"/>
                    <a:gd name="connsiteY2" fmla="*/ 1247335 h 2615005"/>
                    <a:gd name="connsiteX3" fmla="*/ 120867 w 241388"/>
                    <a:gd name="connsiteY3" fmla="*/ 2528540 h 2615005"/>
                    <a:gd name="connsiteX4" fmla="*/ 123485 w 241388"/>
                    <a:gd name="connsiteY4" fmla="*/ 2615004 h 2615005"/>
                    <a:gd name="connsiteX5" fmla="*/ 68464 w 241388"/>
                    <a:gd name="connsiteY5" fmla="*/ 2615005 h 2615005"/>
                    <a:gd name="connsiteX6" fmla="*/ 10823 w 241388"/>
                    <a:gd name="connsiteY6" fmla="*/ 812405 h 2615005"/>
                    <a:gd name="connsiteX7" fmla="*/ 18683 w 241388"/>
                    <a:gd name="connsiteY7" fmla="*/ 204553 h 261500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1247335 h 2617625"/>
                    <a:gd name="connsiteX3" fmla="*/ 120867 w 241388"/>
                    <a:gd name="connsiteY3" fmla="*/ 2528540 h 2617625"/>
                    <a:gd name="connsiteX4" fmla="*/ 123485 w 241388"/>
                    <a:gd name="connsiteY4" fmla="*/ 2617625 h 2617625"/>
                    <a:gd name="connsiteX5" fmla="*/ 68464 w 241388"/>
                    <a:gd name="connsiteY5" fmla="*/ 2615005 h 2617625"/>
                    <a:gd name="connsiteX6" fmla="*/ 10823 w 241388"/>
                    <a:gd name="connsiteY6" fmla="*/ 812405 h 2617625"/>
                    <a:gd name="connsiteX7" fmla="*/ 18683 w 241388"/>
                    <a:gd name="connsiteY7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1247335 h 2617625"/>
                    <a:gd name="connsiteX3" fmla="*/ 139206 w 241388"/>
                    <a:gd name="connsiteY3" fmla="*/ 2376577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1247335 h 2617625"/>
                    <a:gd name="connsiteX3" fmla="*/ 29163 w 241388"/>
                    <a:gd name="connsiteY3" fmla="*/ 2376577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1247335 h 2617625"/>
                    <a:gd name="connsiteX3" fmla="*/ 115625 w 241388"/>
                    <a:gd name="connsiteY3" fmla="*/ 239491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1247335 h 2617625"/>
                    <a:gd name="connsiteX3" fmla="*/ 115625 w 241388"/>
                    <a:gd name="connsiteY3" fmla="*/ 239491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1247335 h 2617625"/>
                    <a:gd name="connsiteX3" fmla="*/ 115625 w 241388"/>
                    <a:gd name="connsiteY3" fmla="*/ 239491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1247335 h 2617625"/>
                    <a:gd name="connsiteX3" fmla="*/ 115625 w 241388"/>
                    <a:gd name="connsiteY3" fmla="*/ 239491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1247335 h 2617625"/>
                    <a:gd name="connsiteX3" fmla="*/ 120865 w 241388"/>
                    <a:gd name="connsiteY3" fmla="*/ 239229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1247335 h 2617625"/>
                    <a:gd name="connsiteX3" fmla="*/ 120865 w 241388"/>
                    <a:gd name="connsiteY3" fmla="*/ 239229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123485 w 241388"/>
                    <a:gd name="connsiteY2" fmla="*/ 1260436 h 2617625"/>
                    <a:gd name="connsiteX3" fmla="*/ 120865 w 241388"/>
                    <a:gd name="connsiteY3" fmla="*/ 239229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123485 w 241388"/>
                    <a:gd name="connsiteY2" fmla="*/ 1260436 h 2617625"/>
                    <a:gd name="connsiteX3" fmla="*/ 120865 w 241388"/>
                    <a:gd name="connsiteY3" fmla="*/ 239229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123485 w 241388"/>
                    <a:gd name="connsiteY2" fmla="*/ 1260436 h 2617625"/>
                    <a:gd name="connsiteX3" fmla="*/ 120865 w 241388"/>
                    <a:gd name="connsiteY3" fmla="*/ 239229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128725 w 241388"/>
                    <a:gd name="connsiteY2" fmla="*/ 1260436 h 2617625"/>
                    <a:gd name="connsiteX3" fmla="*/ 120865 w 241388"/>
                    <a:gd name="connsiteY3" fmla="*/ 239229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128725 w 241388"/>
                    <a:gd name="connsiteY2" fmla="*/ 1260436 h 2617625"/>
                    <a:gd name="connsiteX3" fmla="*/ 120865 w 241388"/>
                    <a:gd name="connsiteY3" fmla="*/ 239229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128725 w 241388"/>
                    <a:gd name="connsiteY2" fmla="*/ 1260436 h 2617625"/>
                    <a:gd name="connsiteX3" fmla="*/ 120865 w 241388"/>
                    <a:gd name="connsiteY3" fmla="*/ 239229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128725 w 241388"/>
                    <a:gd name="connsiteY2" fmla="*/ 1260436 h 2617625"/>
                    <a:gd name="connsiteX3" fmla="*/ 120865 w 241388"/>
                    <a:gd name="connsiteY3" fmla="*/ 239229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53176"/>
                    <a:gd name="connsiteY0" fmla="*/ 204553 h 2617625"/>
                    <a:gd name="connsiteX1" fmla="*/ 241388 w 253176"/>
                    <a:gd name="connsiteY1" fmla="*/ 188 h 2617625"/>
                    <a:gd name="connsiteX2" fmla="*/ 212567 w 253176"/>
                    <a:gd name="connsiteY2" fmla="*/ 408914 h 2617625"/>
                    <a:gd name="connsiteX3" fmla="*/ 128725 w 253176"/>
                    <a:gd name="connsiteY3" fmla="*/ 1260436 h 2617625"/>
                    <a:gd name="connsiteX4" fmla="*/ 120865 w 253176"/>
                    <a:gd name="connsiteY4" fmla="*/ 2392298 h 2617625"/>
                    <a:gd name="connsiteX5" fmla="*/ 120867 w 253176"/>
                    <a:gd name="connsiteY5" fmla="*/ 2528540 h 2617625"/>
                    <a:gd name="connsiteX6" fmla="*/ 123485 w 253176"/>
                    <a:gd name="connsiteY6" fmla="*/ 2617625 h 2617625"/>
                    <a:gd name="connsiteX7" fmla="*/ 68464 w 253176"/>
                    <a:gd name="connsiteY7" fmla="*/ 2615005 h 2617625"/>
                    <a:gd name="connsiteX8" fmla="*/ 10823 w 253176"/>
                    <a:gd name="connsiteY8" fmla="*/ 812405 h 2617625"/>
                    <a:gd name="connsiteX9" fmla="*/ 18683 w 253176"/>
                    <a:gd name="connsiteY9" fmla="*/ 204553 h 2617625"/>
                    <a:gd name="connsiteX0" fmla="*/ 18683 w 259852"/>
                    <a:gd name="connsiteY0" fmla="*/ 204553 h 2617625"/>
                    <a:gd name="connsiteX1" fmla="*/ 241388 w 259852"/>
                    <a:gd name="connsiteY1" fmla="*/ 188 h 2617625"/>
                    <a:gd name="connsiteX2" fmla="*/ 238768 w 259852"/>
                    <a:gd name="connsiteY2" fmla="*/ 411534 h 2617625"/>
                    <a:gd name="connsiteX3" fmla="*/ 128725 w 259852"/>
                    <a:gd name="connsiteY3" fmla="*/ 1260436 h 2617625"/>
                    <a:gd name="connsiteX4" fmla="*/ 120865 w 259852"/>
                    <a:gd name="connsiteY4" fmla="*/ 2392298 h 2617625"/>
                    <a:gd name="connsiteX5" fmla="*/ 120867 w 259852"/>
                    <a:gd name="connsiteY5" fmla="*/ 2528540 h 2617625"/>
                    <a:gd name="connsiteX6" fmla="*/ 123485 w 259852"/>
                    <a:gd name="connsiteY6" fmla="*/ 2617625 h 2617625"/>
                    <a:gd name="connsiteX7" fmla="*/ 68464 w 259852"/>
                    <a:gd name="connsiteY7" fmla="*/ 2615005 h 2617625"/>
                    <a:gd name="connsiteX8" fmla="*/ 10823 w 259852"/>
                    <a:gd name="connsiteY8" fmla="*/ 812405 h 2617625"/>
                    <a:gd name="connsiteX9" fmla="*/ 18683 w 259852"/>
                    <a:gd name="connsiteY9" fmla="*/ 204553 h 2617625"/>
                    <a:gd name="connsiteX0" fmla="*/ 18683 w 249607"/>
                    <a:gd name="connsiteY0" fmla="*/ 204553 h 2617625"/>
                    <a:gd name="connsiteX1" fmla="*/ 241388 w 249607"/>
                    <a:gd name="connsiteY1" fmla="*/ 188 h 2617625"/>
                    <a:gd name="connsiteX2" fmla="*/ 238768 w 249607"/>
                    <a:gd name="connsiteY2" fmla="*/ 411534 h 2617625"/>
                    <a:gd name="connsiteX3" fmla="*/ 128725 w 249607"/>
                    <a:gd name="connsiteY3" fmla="*/ 1260436 h 2617625"/>
                    <a:gd name="connsiteX4" fmla="*/ 120865 w 249607"/>
                    <a:gd name="connsiteY4" fmla="*/ 2392298 h 2617625"/>
                    <a:gd name="connsiteX5" fmla="*/ 120867 w 249607"/>
                    <a:gd name="connsiteY5" fmla="*/ 2528540 h 2617625"/>
                    <a:gd name="connsiteX6" fmla="*/ 123485 w 249607"/>
                    <a:gd name="connsiteY6" fmla="*/ 2617625 h 2617625"/>
                    <a:gd name="connsiteX7" fmla="*/ 68464 w 249607"/>
                    <a:gd name="connsiteY7" fmla="*/ 2615005 h 2617625"/>
                    <a:gd name="connsiteX8" fmla="*/ 10823 w 249607"/>
                    <a:gd name="connsiteY8" fmla="*/ 812405 h 2617625"/>
                    <a:gd name="connsiteX9" fmla="*/ 18683 w 249607"/>
                    <a:gd name="connsiteY9" fmla="*/ 204553 h 2617625"/>
                    <a:gd name="connsiteX0" fmla="*/ 18683 w 245819"/>
                    <a:gd name="connsiteY0" fmla="*/ 204553 h 2617625"/>
                    <a:gd name="connsiteX1" fmla="*/ 241388 w 245819"/>
                    <a:gd name="connsiteY1" fmla="*/ 188 h 2617625"/>
                    <a:gd name="connsiteX2" fmla="*/ 238768 w 245819"/>
                    <a:gd name="connsiteY2" fmla="*/ 411534 h 2617625"/>
                    <a:gd name="connsiteX3" fmla="*/ 128725 w 245819"/>
                    <a:gd name="connsiteY3" fmla="*/ 1260436 h 2617625"/>
                    <a:gd name="connsiteX4" fmla="*/ 120865 w 245819"/>
                    <a:gd name="connsiteY4" fmla="*/ 2392298 h 2617625"/>
                    <a:gd name="connsiteX5" fmla="*/ 120867 w 245819"/>
                    <a:gd name="connsiteY5" fmla="*/ 2528540 h 2617625"/>
                    <a:gd name="connsiteX6" fmla="*/ 123485 w 245819"/>
                    <a:gd name="connsiteY6" fmla="*/ 2617625 h 2617625"/>
                    <a:gd name="connsiteX7" fmla="*/ 68464 w 245819"/>
                    <a:gd name="connsiteY7" fmla="*/ 2615005 h 2617625"/>
                    <a:gd name="connsiteX8" fmla="*/ 10823 w 245819"/>
                    <a:gd name="connsiteY8" fmla="*/ 812405 h 2617625"/>
                    <a:gd name="connsiteX9" fmla="*/ 18683 w 245819"/>
                    <a:gd name="connsiteY9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28725 w 241388"/>
                    <a:gd name="connsiteY3" fmla="*/ 1260436 h 2617625"/>
                    <a:gd name="connsiteX4" fmla="*/ 120865 w 241388"/>
                    <a:gd name="connsiteY4" fmla="*/ 2392298 h 2617625"/>
                    <a:gd name="connsiteX5" fmla="*/ 120867 w 241388"/>
                    <a:gd name="connsiteY5" fmla="*/ 2528540 h 2617625"/>
                    <a:gd name="connsiteX6" fmla="*/ 123485 w 241388"/>
                    <a:gd name="connsiteY6" fmla="*/ 2617625 h 2617625"/>
                    <a:gd name="connsiteX7" fmla="*/ 68464 w 241388"/>
                    <a:gd name="connsiteY7" fmla="*/ 2615005 h 2617625"/>
                    <a:gd name="connsiteX8" fmla="*/ 10823 w 241388"/>
                    <a:gd name="connsiteY8" fmla="*/ 812405 h 2617625"/>
                    <a:gd name="connsiteX9" fmla="*/ 18683 w 241388"/>
                    <a:gd name="connsiteY9" fmla="*/ 204553 h 2617625"/>
                    <a:gd name="connsiteX0" fmla="*/ 18683 w 242782"/>
                    <a:gd name="connsiteY0" fmla="*/ 204553 h 2617625"/>
                    <a:gd name="connsiteX1" fmla="*/ 241388 w 242782"/>
                    <a:gd name="connsiteY1" fmla="*/ 188 h 2617625"/>
                    <a:gd name="connsiteX2" fmla="*/ 238768 w 242782"/>
                    <a:gd name="connsiteY2" fmla="*/ 411534 h 2617625"/>
                    <a:gd name="connsiteX3" fmla="*/ 128725 w 242782"/>
                    <a:gd name="connsiteY3" fmla="*/ 1260436 h 2617625"/>
                    <a:gd name="connsiteX4" fmla="*/ 120865 w 242782"/>
                    <a:gd name="connsiteY4" fmla="*/ 2392298 h 2617625"/>
                    <a:gd name="connsiteX5" fmla="*/ 120867 w 242782"/>
                    <a:gd name="connsiteY5" fmla="*/ 2528540 h 2617625"/>
                    <a:gd name="connsiteX6" fmla="*/ 123485 w 242782"/>
                    <a:gd name="connsiteY6" fmla="*/ 2617625 h 2617625"/>
                    <a:gd name="connsiteX7" fmla="*/ 68464 w 242782"/>
                    <a:gd name="connsiteY7" fmla="*/ 2615005 h 2617625"/>
                    <a:gd name="connsiteX8" fmla="*/ 10823 w 242782"/>
                    <a:gd name="connsiteY8" fmla="*/ 812405 h 2617625"/>
                    <a:gd name="connsiteX9" fmla="*/ 18683 w 242782"/>
                    <a:gd name="connsiteY9" fmla="*/ 204553 h 2617625"/>
                    <a:gd name="connsiteX0" fmla="*/ 18683 w 242782"/>
                    <a:gd name="connsiteY0" fmla="*/ 204553 h 2617625"/>
                    <a:gd name="connsiteX1" fmla="*/ 241388 w 242782"/>
                    <a:gd name="connsiteY1" fmla="*/ 188 h 2617625"/>
                    <a:gd name="connsiteX2" fmla="*/ 238768 w 242782"/>
                    <a:gd name="connsiteY2" fmla="*/ 411534 h 2617625"/>
                    <a:gd name="connsiteX3" fmla="*/ 128725 w 242782"/>
                    <a:gd name="connsiteY3" fmla="*/ 1260436 h 2617625"/>
                    <a:gd name="connsiteX4" fmla="*/ 120865 w 242782"/>
                    <a:gd name="connsiteY4" fmla="*/ 2392298 h 2617625"/>
                    <a:gd name="connsiteX5" fmla="*/ 120867 w 242782"/>
                    <a:gd name="connsiteY5" fmla="*/ 2528540 h 2617625"/>
                    <a:gd name="connsiteX6" fmla="*/ 123485 w 242782"/>
                    <a:gd name="connsiteY6" fmla="*/ 2617625 h 2617625"/>
                    <a:gd name="connsiteX7" fmla="*/ 68464 w 242782"/>
                    <a:gd name="connsiteY7" fmla="*/ 2615005 h 2617625"/>
                    <a:gd name="connsiteX8" fmla="*/ 10823 w 242782"/>
                    <a:gd name="connsiteY8" fmla="*/ 812405 h 2617625"/>
                    <a:gd name="connsiteX9" fmla="*/ 18683 w 242782"/>
                    <a:gd name="connsiteY9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28725 w 241388"/>
                    <a:gd name="connsiteY3" fmla="*/ 1260436 h 2617625"/>
                    <a:gd name="connsiteX4" fmla="*/ 120865 w 241388"/>
                    <a:gd name="connsiteY4" fmla="*/ 2392298 h 2617625"/>
                    <a:gd name="connsiteX5" fmla="*/ 120867 w 241388"/>
                    <a:gd name="connsiteY5" fmla="*/ 2528540 h 2617625"/>
                    <a:gd name="connsiteX6" fmla="*/ 123485 w 241388"/>
                    <a:gd name="connsiteY6" fmla="*/ 2617625 h 2617625"/>
                    <a:gd name="connsiteX7" fmla="*/ 68464 w 241388"/>
                    <a:gd name="connsiteY7" fmla="*/ 2615005 h 2617625"/>
                    <a:gd name="connsiteX8" fmla="*/ 10823 w 241388"/>
                    <a:gd name="connsiteY8" fmla="*/ 812405 h 2617625"/>
                    <a:gd name="connsiteX9" fmla="*/ 18683 w 241388"/>
                    <a:gd name="connsiteY9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94228 w 241388"/>
                    <a:gd name="connsiteY3" fmla="*/ 668300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28727 w 241388"/>
                    <a:gd name="connsiteY3" fmla="*/ 42987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28727 w 241388"/>
                    <a:gd name="connsiteY3" fmla="*/ 42987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28727 w 241388"/>
                    <a:gd name="connsiteY3" fmla="*/ 42987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28727 w 241388"/>
                    <a:gd name="connsiteY3" fmla="*/ 42987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28727 w 241388"/>
                    <a:gd name="connsiteY3" fmla="*/ 42987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36588 w 241388"/>
                    <a:gd name="connsiteY3" fmla="*/ 42987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36588 w 241388"/>
                    <a:gd name="connsiteY3" fmla="*/ 42987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36588 w 241388"/>
                    <a:gd name="connsiteY3" fmla="*/ 42987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33968 w 241388"/>
                    <a:gd name="connsiteY3" fmla="*/ 4403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33968 w 241388"/>
                    <a:gd name="connsiteY3" fmla="*/ 4403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36588 w 241388"/>
                    <a:gd name="connsiteY3" fmla="*/ 4403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9394 h 2617625"/>
                    <a:gd name="connsiteX3" fmla="*/ 136588 w 241388"/>
                    <a:gd name="connsiteY3" fmla="*/ 4403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414154 h 2617625"/>
                    <a:gd name="connsiteX3" fmla="*/ 136588 w 241388"/>
                    <a:gd name="connsiteY3" fmla="*/ 4403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414154 h 2617625"/>
                    <a:gd name="connsiteX3" fmla="*/ 139208 w 241388"/>
                    <a:gd name="connsiteY3" fmla="*/ 45083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414154 h 2617625"/>
                    <a:gd name="connsiteX3" fmla="*/ 139208 w 241388"/>
                    <a:gd name="connsiteY3" fmla="*/ 45083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414154 h 2617625"/>
                    <a:gd name="connsiteX3" fmla="*/ 141828 w 241388"/>
                    <a:gd name="connsiteY3" fmla="*/ 4534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414154 h 2617625"/>
                    <a:gd name="connsiteX3" fmla="*/ 141828 w 241388"/>
                    <a:gd name="connsiteY3" fmla="*/ 4534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33966 w 241388"/>
                    <a:gd name="connsiteY4" fmla="*/ 125781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33966 w 241388"/>
                    <a:gd name="connsiteY4" fmla="*/ 125781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33966 w 241388"/>
                    <a:gd name="connsiteY4" fmla="*/ 125781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20250 w 241388"/>
                    <a:gd name="connsiteY4" fmla="*/ 1262388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20250 w 241388"/>
                    <a:gd name="connsiteY4" fmla="*/ 1262388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20250 w 241388"/>
                    <a:gd name="connsiteY4" fmla="*/ 1262388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20250 w 241388"/>
                    <a:gd name="connsiteY4" fmla="*/ 1262388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9577"/>
                    <a:gd name="connsiteX1" fmla="*/ 241388 w 241388"/>
                    <a:gd name="connsiteY1" fmla="*/ 188 h 2619577"/>
                    <a:gd name="connsiteX2" fmla="*/ 238768 w 241388"/>
                    <a:gd name="connsiteY2" fmla="*/ 411534 h 2619577"/>
                    <a:gd name="connsiteX3" fmla="*/ 141828 w 241388"/>
                    <a:gd name="connsiteY3" fmla="*/ 453455 h 2619577"/>
                    <a:gd name="connsiteX4" fmla="*/ 120250 w 241388"/>
                    <a:gd name="connsiteY4" fmla="*/ 1262388 h 2619577"/>
                    <a:gd name="connsiteX5" fmla="*/ 120865 w 241388"/>
                    <a:gd name="connsiteY5" fmla="*/ 2392298 h 2619577"/>
                    <a:gd name="connsiteX6" fmla="*/ 120867 w 241388"/>
                    <a:gd name="connsiteY6" fmla="*/ 2528540 h 2619577"/>
                    <a:gd name="connsiteX7" fmla="*/ 123485 w 241388"/>
                    <a:gd name="connsiteY7" fmla="*/ 2617625 h 2619577"/>
                    <a:gd name="connsiteX8" fmla="*/ 63892 w 241388"/>
                    <a:gd name="connsiteY8" fmla="*/ 2619577 h 2619577"/>
                    <a:gd name="connsiteX9" fmla="*/ 10823 w 241388"/>
                    <a:gd name="connsiteY9" fmla="*/ 812405 h 2619577"/>
                    <a:gd name="connsiteX10" fmla="*/ 18683 w 241388"/>
                    <a:gd name="connsiteY10" fmla="*/ 204553 h 2619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1388" h="2619577">
                      <a:moveTo>
                        <a:pt x="18683" y="204553"/>
                      </a:moveTo>
                      <a:cubicBezTo>
                        <a:pt x="36149" y="99750"/>
                        <a:pt x="116500" y="-5051"/>
                        <a:pt x="241388" y="188"/>
                      </a:cubicBezTo>
                      <a:cubicBezTo>
                        <a:pt x="239641" y="84029"/>
                        <a:pt x="239205" y="206734"/>
                        <a:pt x="238768" y="411534"/>
                      </a:cubicBezTo>
                      <a:cubicBezTo>
                        <a:pt x="181128" y="433805"/>
                        <a:pt x="160168" y="398435"/>
                        <a:pt x="141828" y="453455"/>
                      </a:cubicBezTo>
                      <a:cubicBezTo>
                        <a:pt x="123488" y="594939"/>
                        <a:pt x="125285" y="975055"/>
                        <a:pt x="120250" y="1262388"/>
                      </a:cubicBezTo>
                      <a:cubicBezTo>
                        <a:pt x="119377" y="1639675"/>
                        <a:pt x="124358" y="2015011"/>
                        <a:pt x="120865" y="2392298"/>
                      </a:cubicBezTo>
                      <a:cubicBezTo>
                        <a:pt x="193354" y="2408018"/>
                        <a:pt x="176762" y="2515440"/>
                        <a:pt x="120867" y="2528540"/>
                      </a:cubicBezTo>
                      <a:cubicBezTo>
                        <a:pt x="119993" y="2553868"/>
                        <a:pt x="124359" y="2592297"/>
                        <a:pt x="123485" y="2617625"/>
                      </a:cubicBezTo>
                      <a:lnTo>
                        <a:pt x="63892" y="2619577"/>
                      </a:lnTo>
                      <a:lnTo>
                        <a:pt x="10823" y="812405"/>
                      </a:lnTo>
                      <a:cubicBezTo>
                        <a:pt x="-2277" y="604547"/>
                        <a:pt x="-7517" y="401930"/>
                        <a:pt x="18683" y="204553"/>
                      </a:cubicBezTo>
                      <a:close/>
                    </a:path>
                  </a:pathLst>
                </a:custGeom>
                <a:solidFill>
                  <a:srgbClr val="595959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7" name="Round Same Side Corner Rectangle 4">
                  <a:extLst>
                    <a:ext uri="{FF2B5EF4-FFF2-40B4-BE49-F238E27FC236}">
                      <a16:creationId xmlns:a16="http://schemas.microsoft.com/office/drawing/2014/main" id="{62193192-834E-0640-AF9D-2D702EECC642}"/>
                    </a:ext>
                  </a:extLst>
                </p:cNvPr>
                <p:cNvSpPr/>
                <p:nvPr/>
              </p:nvSpPr>
              <p:spPr>
                <a:xfrm rot="15374501" flipV="1">
                  <a:off x="6527788" y="1355802"/>
                  <a:ext cx="265672" cy="2093169"/>
                </a:xfrm>
                <a:custGeom>
                  <a:avLst/>
                  <a:gdLst>
                    <a:gd name="connsiteX0" fmla="*/ 92430 w 554570"/>
                    <a:gd name="connsiteY0" fmla="*/ 0 h 4290988"/>
                    <a:gd name="connsiteX1" fmla="*/ 462140 w 554570"/>
                    <a:gd name="connsiteY1" fmla="*/ 0 h 4290988"/>
                    <a:gd name="connsiteX2" fmla="*/ 554570 w 554570"/>
                    <a:gd name="connsiteY2" fmla="*/ 92430 h 4290988"/>
                    <a:gd name="connsiteX3" fmla="*/ 554570 w 554570"/>
                    <a:gd name="connsiteY3" fmla="*/ 4290988 h 4290988"/>
                    <a:gd name="connsiteX4" fmla="*/ 554570 w 554570"/>
                    <a:gd name="connsiteY4" fmla="*/ 4290988 h 4290988"/>
                    <a:gd name="connsiteX5" fmla="*/ 0 w 554570"/>
                    <a:gd name="connsiteY5" fmla="*/ 4290988 h 4290988"/>
                    <a:gd name="connsiteX6" fmla="*/ 0 w 554570"/>
                    <a:gd name="connsiteY6" fmla="*/ 4290988 h 4290988"/>
                    <a:gd name="connsiteX7" fmla="*/ 0 w 554570"/>
                    <a:gd name="connsiteY7" fmla="*/ 92430 h 4290988"/>
                    <a:gd name="connsiteX8" fmla="*/ 92430 w 554570"/>
                    <a:gd name="connsiteY8" fmla="*/ 0 h 4290988"/>
                    <a:gd name="connsiteX0" fmla="*/ 92430 w 576873"/>
                    <a:gd name="connsiteY0" fmla="*/ 0 h 4290988"/>
                    <a:gd name="connsiteX1" fmla="*/ 462140 w 576873"/>
                    <a:gd name="connsiteY1" fmla="*/ 0 h 4290988"/>
                    <a:gd name="connsiteX2" fmla="*/ 554570 w 576873"/>
                    <a:gd name="connsiteY2" fmla="*/ 92430 h 4290988"/>
                    <a:gd name="connsiteX3" fmla="*/ 554570 w 576873"/>
                    <a:gd name="connsiteY3" fmla="*/ 4290988 h 4290988"/>
                    <a:gd name="connsiteX4" fmla="*/ 576873 w 576873"/>
                    <a:gd name="connsiteY4" fmla="*/ 4290988 h 4290988"/>
                    <a:gd name="connsiteX5" fmla="*/ 0 w 576873"/>
                    <a:gd name="connsiteY5" fmla="*/ 4290988 h 4290988"/>
                    <a:gd name="connsiteX6" fmla="*/ 0 w 576873"/>
                    <a:gd name="connsiteY6" fmla="*/ 4290988 h 4290988"/>
                    <a:gd name="connsiteX7" fmla="*/ 0 w 576873"/>
                    <a:gd name="connsiteY7" fmla="*/ 92430 h 4290988"/>
                    <a:gd name="connsiteX8" fmla="*/ 92430 w 576873"/>
                    <a:gd name="connsiteY8" fmla="*/ 0 h 4290988"/>
                    <a:gd name="connsiteX0" fmla="*/ 92430 w 554570"/>
                    <a:gd name="connsiteY0" fmla="*/ 0 h 4290988"/>
                    <a:gd name="connsiteX1" fmla="*/ 462140 w 554570"/>
                    <a:gd name="connsiteY1" fmla="*/ 0 h 4290988"/>
                    <a:gd name="connsiteX2" fmla="*/ 554570 w 554570"/>
                    <a:gd name="connsiteY2" fmla="*/ 92430 h 4290988"/>
                    <a:gd name="connsiteX3" fmla="*/ 554570 w 554570"/>
                    <a:gd name="connsiteY3" fmla="*/ 4290988 h 4290988"/>
                    <a:gd name="connsiteX4" fmla="*/ 0 w 554570"/>
                    <a:gd name="connsiteY4" fmla="*/ 4290988 h 4290988"/>
                    <a:gd name="connsiteX5" fmla="*/ 0 w 554570"/>
                    <a:gd name="connsiteY5" fmla="*/ 4290988 h 4290988"/>
                    <a:gd name="connsiteX6" fmla="*/ 0 w 554570"/>
                    <a:gd name="connsiteY6" fmla="*/ 92430 h 4290988"/>
                    <a:gd name="connsiteX7" fmla="*/ 92430 w 554570"/>
                    <a:gd name="connsiteY7" fmla="*/ 0 h 4290988"/>
                    <a:gd name="connsiteX0" fmla="*/ 92430 w 572412"/>
                    <a:gd name="connsiteY0" fmla="*/ 0 h 4290988"/>
                    <a:gd name="connsiteX1" fmla="*/ 462140 w 572412"/>
                    <a:gd name="connsiteY1" fmla="*/ 0 h 4290988"/>
                    <a:gd name="connsiteX2" fmla="*/ 554570 w 572412"/>
                    <a:gd name="connsiteY2" fmla="*/ 92430 h 4290988"/>
                    <a:gd name="connsiteX3" fmla="*/ 572412 w 572412"/>
                    <a:gd name="connsiteY3" fmla="*/ 4290988 h 4290988"/>
                    <a:gd name="connsiteX4" fmla="*/ 0 w 572412"/>
                    <a:gd name="connsiteY4" fmla="*/ 4290988 h 4290988"/>
                    <a:gd name="connsiteX5" fmla="*/ 0 w 572412"/>
                    <a:gd name="connsiteY5" fmla="*/ 4290988 h 4290988"/>
                    <a:gd name="connsiteX6" fmla="*/ 0 w 572412"/>
                    <a:gd name="connsiteY6" fmla="*/ 92430 h 4290988"/>
                    <a:gd name="connsiteX7" fmla="*/ 92430 w 572412"/>
                    <a:gd name="connsiteY7" fmla="*/ 0 h 4290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412" h="4290988">
                      <a:moveTo>
                        <a:pt x="92430" y="0"/>
                      </a:moveTo>
                      <a:lnTo>
                        <a:pt x="462140" y="0"/>
                      </a:lnTo>
                      <a:cubicBezTo>
                        <a:pt x="513188" y="0"/>
                        <a:pt x="554570" y="41382"/>
                        <a:pt x="554570" y="92430"/>
                      </a:cubicBezTo>
                      <a:cubicBezTo>
                        <a:pt x="560517" y="1491949"/>
                        <a:pt x="566465" y="2891469"/>
                        <a:pt x="572412" y="4290988"/>
                      </a:cubicBezTo>
                      <a:lnTo>
                        <a:pt x="0" y="4290988"/>
                      </a:lnTo>
                      <a:lnTo>
                        <a:pt x="0" y="4290988"/>
                      </a:lnTo>
                      <a:lnTo>
                        <a:pt x="0" y="92430"/>
                      </a:lnTo>
                      <a:cubicBezTo>
                        <a:pt x="0" y="41382"/>
                        <a:pt x="41382" y="0"/>
                        <a:pt x="92430" y="0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8" name="Trapezoid 33">
                  <a:extLst>
                    <a:ext uri="{FF2B5EF4-FFF2-40B4-BE49-F238E27FC236}">
                      <a16:creationId xmlns:a16="http://schemas.microsoft.com/office/drawing/2014/main" id="{F5B8CC27-C342-5244-B464-A954D7F1375E}"/>
                    </a:ext>
                  </a:extLst>
                </p:cNvPr>
                <p:cNvSpPr/>
                <p:nvPr/>
              </p:nvSpPr>
              <p:spPr>
                <a:xfrm rot="4574501" flipV="1">
                  <a:off x="5126546" y="2346082"/>
                  <a:ext cx="266146" cy="797597"/>
                </a:xfrm>
                <a:prstGeom prst="trapezoid">
                  <a:avLst>
                    <a:gd name="adj" fmla="val 8616"/>
                  </a:avLst>
                </a:prstGeom>
                <a:solidFill>
                  <a:srgbClr val="595959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9" name="Round Same Side Corner Rectangle 4">
                  <a:extLst>
                    <a:ext uri="{FF2B5EF4-FFF2-40B4-BE49-F238E27FC236}">
                      <a16:creationId xmlns:a16="http://schemas.microsoft.com/office/drawing/2014/main" id="{D2817305-4513-7342-900B-534AA7A971DC}"/>
                    </a:ext>
                  </a:extLst>
                </p:cNvPr>
                <p:cNvSpPr/>
                <p:nvPr/>
              </p:nvSpPr>
              <p:spPr>
                <a:xfrm rot="15374501" flipH="1" flipV="1">
                  <a:off x="7341879" y="1994611"/>
                  <a:ext cx="257851" cy="426853"/>
                </a:xfrm>
                <a:custGeom>
                  <a:avLst/>
                  <a:gdLst>
                    <a:gd name="connsiteX0" fmla="*/ 92430 w 554570"/>
                    <a:gd name="connsiteY0" fmla="*/ 0 h 4290988"/>
                    <a:gd name="connsiteX1" fmla="*/ 462140 w 554570"/>
                    <a:gd name="connsiteY1" fmla="*/ 0 h 4290988"/>
                    <a:gd name="connsiteX2" fmla="*/ 554570 w 554570"/>
                    <a:gd name="connsiteY2" fmla="*/ 92430 h 4290988"/>
                    <a:gd name="connsiteX3" fmla="*/ 554570 w 554570"/>
                    <a:gd name="connsiteY3" fmla="*/ 4290988 h 4290988"/>
                    <a:gd name="connsiteX4" fmla="*/ 554570 w 554570"/>
                    <a:gd name="connsiteY4" fmla="*/ 4290988 h 4290988"/>
                    <a:gd name="connsiteX5" fmla="*/ 0 w 554570"/>
                    <a:gd name="connsiteY5" fmla="*/ 4290988 h 4290988"/>
                    <a:gd name="connsiteX6" fmla="*/ 0 w 554570"/>
                    <a:gd name="connsiteY6" fmla="*/ 4290988 h 4290988"/>
                    <a:gd name="connsiteX7" fmla="*/ 0 w 554570"/>
                    <a:gd name="connsiteY7" fmla="*/ 92430 h 4290988"/>
                    <a:gd name="connsiteX8" fmla="*/ 92430 w 554570"/>
                    <a:gd name="connsiteY8" fmla="*/ 0 h 4290988"/>
                    <a:gd name="connsiteX0" fmla="*/ 92430 w 576873"/>
                    <a:gd name="connsiteY0" fmla="*/ 0 h 4290988"/>
                    <a:gd name="connsiteX1" fmla="*/ 462140 w 576873"/>
                    <a:gd name="connsiteY1" fmla="*/ 0 h 4290988"/>
                    <a:gd name="connsiteX2" fmla="*/ 554570 w 576873"/>
                    <a:gd name="connsiteY2" fmla="*/ 92430 h 4290988"/>
                    <a:gd name="connsiteX3" fmla="*/ 554570 w 576873"/>
                    <a:gd name="connsiteY3" fmla="*/ 4290988 h 4290988"/>
                    <a:gd name="connsiteX4" fmla="*/ 576873 w 576873"/>
                    <a:gd name="connsiteY4" fmla="*/ 4290988 h 4290988"/>
                    <a:gd name="connsiteX5" fmla="*/ 0 w 576873"/>
                    <a:gd name="connsiteY5" fmla="*/ 4290988 h 4290988"/>
                    <a:gd name="connsiteX6" fmla="*/ 0 w 576873"/>
                    <a:gd name="connsiteY6" fmla="*/ 4290988 h 4290988"/>
                    <a:gd name="connsiteX7" fmla="*/ 0 w 576873"/>
                    <a:gd name="connsiteY7" fmla="*/ 92430 h 4290988"/>
                    <a:gd name="connsiteX8" fmla="*/ 92430 w 576873"/>
                    <a:gd name="connsiteY8" fmla="*/ 0 h 4290988"/>
                    <a:gd name="connsiteX0" fmla="*/ 92430 w 554570"/>
                    <a:gd name="connsiteY0" fmla="*/ 0 h 4290988"/>
                    <a:gd name="connsiteX1" fmla="*/ 462140 w 554570"/>
                    <a:gd name="connsiteY1" fmla="*/ 0 h 4290988"/>
                    <a:gd name="connsiteX2" fmla="*/ 554570 w 554570"/>
                    <a:gd name="connsiteY2" fmla="*/ 92430 h 4290988"/>
                    <a:gd name="connsiteX3" fmla="*/ 554570 w 554570"/>
                    <a:gd name="connsiteY3" fmla="*/ 4290988 h 4290988"/>
                    <a:gd name="connsiteX4" fmla="*/ 0 w 554570"/>
                    <a:gd name="connsiteY4" fmla="*/ 4290988 h 4290988"/>
                    <a:gd name="connsiteX5" fmla="*/ 0 w 554570"/>
                    <a:gd name="connsiteY5" fmla="*/ 4290988 h 4290988"/>
                    <a:gd name="connsiteX6" fmla="*/ 0 w 554570"/>
                    <a:gd name="connsiteY6" fmla="*/ 92430 h 4290988"/>
                    <a:gd name="connsiteX7" fmla="*/ 92430 w 554570"/>
                    <a:gd name="connsiteY7" fmla="*/ 0 h 4290988"/>
                    <a:gd name="connsiteX0" fmla="*/ 92430 w 572412"/>
                    <a:gd name="connsiteY0" fmla="*/ 0 h 4290988"/>
                    <a:gd name="connsiteX1" fmla="*/ 462140 w 572412"/>
                    <a:gd name="connsiteY1" fmla="*/ 0 h 4290988"/>
                    <a:gd name="connsiteX2" fmla="*/ 554570 w 572412"/>
                    <a:gd name="connsiteY2" fmla="*/ 92430 h 4290988"/>
                    <a:gd name="connsiteX3" fmla="*/ 572412 w 572412"/>
                    <a:gd name="connsiteY3" fmla="*/ 4290988 h 4290988"/>
                    <a:gd name="connsiteX4" fmla="*/ 0 w 572412"/>
                    <a:gd name="connsiteY4" fmla="*/ 4290988 h 4290988"/>
                    <a:gd name="connsiteX5" fmla="*/ 0 w 572412"/>
                    <a:gd name="connsiteY5" fmla="*/ 4290988 h 4290988"/>
                    <a:gd name="connsiteX6" fmla="*/ 0 w 572412"/>
                    <a:gd name="connsiteY6" fmla="*/ 92430 h 4290988"/>
                    <a:gd name="connsiteX7" fmla="*/ 92430 w 572412"/>
                    <a:gd name="connsiteY7" fmla="*/ 0 h 4290988"/>
                    <a:gd name="connsiteX0" fmla="*/ 95172 w 575154"/>
                    <a:gd name="connsiteY0" fmla="*/ 0 h 4290988"/>
                    <a:gd name="connsiteX1" fmla="*/ 464882 w 575154"/>
                    <a:gd name="connsiteY1" fmla="*/ 0 h 4290988"/>
                    <a:gd name="connsiteX2" fmla="*/ 557312 w 575154"/>
                    <a:gd name="connsiteY2" fmla="*/ 92430 h 4290988"/>
                    <a:gd name="connsiteX3" fmla="*/ 575154 w 575154"/>
                    <a:gd name="connsiteY3" fmla="*/ 4290988 h 4290988"/>
                    <a:gd name="connsiteX4" fmla="*/ 2742 w 575154"/>
                    <a:gd name="connsiteY4" fmla="*/ 4290988 h 4290988"/>
                    <a:gd name="connsiteX5" fmla="*/ 2742 w 575154"/>
                    <a:gd name="connsiteY5" fmla="*/ 4290988 h 4290988"/>
                    <a:gd name="connsiteX6" fmla="*/ 0 w 575154"/>
                    <a:gd name="connsiteY6" fmla="*/ 721007 h 4290988"/>
                    <a:gd name="connsiteX7" fmla="*/ 2742 w 575154"/>
                    <a:gd name="connsiteY7" fmla="*/ 92430 h 4290988"/>
                    <a:gd name="connsiteX8" fmla="*/ 95172 w 575154"/>
                    <a:gd name="connsiteY8" fmla="*/ 0 h 4290988"/>
                    <a:gd name="connsiteX0" fmla="*/ 95172 w 614222"/>
                    <a:gd name="connsiteY0" fmla="*/ 0 h 4290988"/>
                    <a:gd name="connsiteX1" fmla="*/ 464882 w 614222"/>
                    <a:gd name="connsiteY1" fmla="*/ 0 h 4290988"/>
                    <a:gd name="connsiteX2" fmla="*/ 557312 w 614222"/>
                    <a:gd name="connsiteY2" fmla="*/ 92430 h 4290988"/>
                    <a:gd name="connsiteX3" fmla="*/ 562708 w 614222"/>
                    <a:gd name="connsiteY3" fmla="*/ 714613 h 4290988"/>
                    <a:gd name="connsiteX4" fmla="*/ 575154 w 614222"/>
                    <a:gd name="connsiteY4" fmla="*/ 4290988 h 4290988"/>
                    <a:gd name="connsiteX5" fmla="*/ 2742 w 614222"/>
                    <a:gd name="connsiteY5" fmla="*/ 4290988 h 4290988"/>
                    <a:gd name="connsiteX6" fmla="*/ 2742 w 614222"/>
                    <a:gd name="connsiteY6" fmla="*/ 4290988 h 4290988"/>
                    <a:gd name="connsiteX7" fmla="*/ 0 w 614222"/>
                    <a:gd name="connsiteY7" fmla="*/ 721007 h 4290988"/>
                    <a:gd name="connsiteX8" fmla="*/ 2742 w 614222"/>
                    <a:gd name="connsiteY8" fmla="*/ 92430 h 4290988"/>
                    <a:gd name="connsiteX9" fmla="*/ 95172 w 614222"/>
                    <a:gd name="connsiteY9" fmla="*/ 0 h 4290988"/>
                    <a:gd name="connsiteX0" fmla="*/ 95172 w 614222"/>
                    <a:gd name="connsiteY0" fmla="*/ 0 h 4290988"/>
                    <a:gd name="connsiteX1" fmla="*/ 464882 w 614222"/>
                    <a:gd name="connsiteY1" fmla="*/ 0 h 4290988"/>
                    <a:gd name="connsiteX2" fmla="*/ 557312 w 614222"/>
                    <a:gd name="connsiteY2" fmla="*/ 92430 h 4290988"/>
                    <a:gd name="connsiteX3" fmla="*/ 562708 w 614222"/>
                    <a:gd name="connsiteY3" fmla="*/ 714613 h 4290988"/>
                    <a:gd name="connsiteX4" fmla="*/ 575154 w 614222"/>
                    <a:gd name="connsiteY4" fmla="*/ 4290988 h 4290988"/>
                    <a:gd name="connsiteX5" fmla="*/ 2742 w 614222"/>
                    <a:gd name="connsiteY5" fmla="*/ 4290988 h 4290988"/>
                    <a:gd name="connsiteX6" fmla="*/ 114644 w 614222"/>
                    <a:gd name="connsiteY6" fmla="*/ 3005712 h 4290988"/>
                    <a:gd name="connsiteX7" fmla="*/ 0 w 614222"/>
                    <a:gd name="connsiteY7" fmla="*/ 721007 h 4290988"/>
                    <a:gd name="connsiteX8" fmla="*/ 2742 w 614222"/>
                    <a:gd name="connsiteY8" fmla="*/ 92430 h 4290988"/>
                    <a:gd name="connsiteX9" fmla="*/ 95172 w 614222"/>
                    <a:gd name="connsiteY9" fmla="*/ 0 h 4290988"/>
                    <a:gd name="connsiteX0" fmla="*/ 95172 w 606085"/>
                    <a:gd name="connsiteY0" fmla="*/ 0 h 4290988"/>
                    <a:gd name="connsiteX1" fmla="*/ 464882 w 606085"/>
                    <a:gd name="connsiteY1" fmla="*/ 0 h 4290988"/>
                    <a:gd name="connsiteX2" fmla="*/ 557312 w 606085"/>
                    <a:gd name="connsiteY2" fmla="*/ 92430 h 4290988"/>
                    <a:gd name="connsiteX3" fmla="*/ 562708 w 606085"/>
                    <a:gd name="connsiteY3" fmla="*/ 714613 h 4290988"/>
                    <a:gd name="connsiteX4" fmla="*/ 2742 w 606085"/>
                    <a:gd name="connsiteY4" fmla="*/ 4290988 h 4290988"/>
                    <a:gd name="connsiteX5" fmla="*/ 114644 w 606085"/>
                    <a:gd name="connsiteY5" fmla="*/ 3005712 h 4290988"/>
                    <a:gd name="connsiteX6" fmla="*/ 0 w 606085"/>
                    <a:gd name="connsiteY6" fmla="*/ 721007 h 4290988"/>
                    <a:gd name="connsiteX7" fmla="*/ 2742 w 606085"/>
                    <a:gd name="connsiteY7" fmla="*/ 92430 h 4290988"/>
                    <a:gd name="connsiteX8" fmla="*/ 95172 w 606085"/>
                    <a:gd name="connsiteY8" fmla="*/ 0 h 4290988"/>
                    <a:gd name="connsiteX0" fmla="*/ 95172 w 597815"/>
                    <a:gd name="connsiteY0" fmla="*/ 0 h 3005712"/>
                    <a:gd name="connsiteX1" fmla="*/ 464882 w 597815"/>
                    <a:gd name="connsiteY1" fmla="*/ 0 h 3005712"/>
                    <a:gd name="connsiteX2" fmla="*/ 557312 w 597815"/>
                    <a:gd name="connsiteY2" fmla="*/ 92430 h 3005712"/>
                    <a:gd name="connsiteX3" fmla="*/ 562708 w 597815"/>
                    <a:gd name="connsiteY3" fmla="*/ 714613 h 3005712"/>
                    <a:gd name="connsiteX4" fmla="*/ 114644 w 597815"/>
                    <a:gd name="connsiteY4" fmla="*/ 3005712 h 3005712"/>
                    <a:gd name="connsiteX5" fmla="*/ 0 w 597815"/>
                    <a:gd name="connsiteY5" fmla="*/ 721007 h 3005712"/>
                    <a:gd name="connsiteX6" fmla="*/ 2742 w 597815"/>
                    <a:gd name="connsiteY6" fmla="*/ 92430 h 3005712"/>
                    <a:gd name="connsiteX7" fmla="*/ 95172 w 597815"/>
                    <a:gd name="connsiteY7" fmla="*/ 0 h 3005712"/>
                    <a:gd name="connsiteX0" fmla="*/ 95172 w 597815"/>
                    <a:gd name="connsiteY0" fmla="*/ 0 h 1982607"/>
                    <a:gd name="connsiteX1" fmla="*/ 464882 w 597815"/>
                    <a:gd name="connsiteY1" fmla="*/ 0 h 1982607"/>
                    <a:gd name="connsiteX2" fmla="*/ 557312 w 597815"/>
                    <a:gd name="connsiteY2" fmla="*/ 92430 h 1982607"/>
                    <a:gd name="connsiteX3" fmla="*/ 562708 w 597815"/>
                    <a:gd name="connsiteY3" fmla="*/ 714613 h 1982607"/>
                    <a:gd name="connsiteX4" fmla="*/ 255321 w 597815"/>
                    <a:gd name="connsiteY4" fmla="*/ 1982607 h 1982607"/>
                    <a:gd name="connsiteX5" fmla="*/ 0 w 597815"/>
                    <a:gd name="connsiteY5" fmla="*/ 721007 h 1982607"/>
                    <a:gd name="connsiteX6" fmla="*/ 2742 w 597815"/>
                    <a:gd name="connsiteY6" fmla="*/ 92430 h 1982607"/>
                    <a:gd name="connsiteX7" fmla="*/ 95172 w 597815"/>
                    <a:gd name="connsiteY7" fmla="*/ 0 h 1982607"/>
                    <a:gd name="connsiteX0" fmla="*/ 95172 w 597815"/>
                    <a:gd name="connsiteY0" fmla="*/ 0 h 975649"/>
                    <a:gd name="connsiteX1" fmla="*/ 464882 w 597815"/>
                    <a:gd name="connsiteY1" fmla="*/ 0 h 975649"/>
                    <a:gd name="connsiteX2" fmla="*/ 557312 w 597815"/>
                    <a:gd name="connsiteY2" fmla="*/ 92430 h 975649"/>
                    <a:gd name="connsiteX3" fmla="*/ 562708 w 597815"/>
                    <a:gd name="connsiteY3" fmla="*/ 714613 h 975649"/>
                    <a:gd name="connsiteX4" fmla="*/ 216954 w 597815"/>
                    <a:gd name="connsiteY4" fmla="*/ 860388 h 975649"/>
                    <a:gd name="connsiteX5" fmla="*/ 0 w 597815"/>
                    <a:gd name="connsiteY5" fmla="*/ 721007 h 975649"/>
                    <a:gd name="connsiteX6" fmla="*/ 2742 w 597815"/>
                    <a:gd name="connsiteY6" fmla="*/ 92430 h 975649"/>
                    <a:gd name="connsiteX7" fmla="*/ 95172 w 597815"/>
                    <a:gd name="connsiteY7" fmla="*/ 0 h 975649"/>
                    <a:gd name="connsiteX0" fmla="*/ 95172 w 591193"/>
                    <a:gd name="connsiteY0" fmla="*/ 0 h 975649"/>
                    <a:gd name="connsiteX1" fmla="*/ 464882 w 591193"/>
                    <a:gd name="connsiteY1" fmla="*/ 0 h 975649"/>
                    <a:gd name="connsiteX2" fmla="*/ 557312 w 591193"/>
                    <a:gd name="connsiteY2" fmla="*/ 92430 h 975649"/>
                    <a:gd name="connsiteX3" fmla="*/ 553117 w 591193"/>
                    <a:gd name="connsiteY3" fmla="*/ 714613 h 975649"/>
                    <a:gd name="connsiteX4" fmla="*/ 216954 w 591193"/>
                    <a:gd name="connsiteY4" fmla="*/ 860388 h 975649"/>
                    <a:gd name="connsiteX5" fmla="*/ 0 w 591193"/>
                    <a:gd name="connsiteY5" fmla="*/ 721007 h 975649"/>
                    <a:gd name="connsiteX6" fmla="*/ 2742 w 591193"/>
                    <a:gd name="connsiteY6" fmla="*/ 92430 h 975649"/>
                    <a:gd name="connsiteX7" fmla="*/ 95172 w 591193"/>
                    <a:gd name="connsiteY7" fmla="*/ 0 h 975649"/>
                    <a:gd name="connsiteX0" fmla="*/ 95172 w 562280"/>
                    <a:gd name="connsiteY0" fmla="*/ 0 h 975649"/>
                    <a:gd name="connsiteX1" fmla="*/ 464882 w 562280"/>
                    <a:gd name="connsiteY1" fmla="*/ 0 h 975649"/>
                    <a:gd name="connsiteX2" fmla="*/ 557312 w 562280"/>
                    <a:gd name="connsiteY2" fmla="*/ 92430 h 975649"/>
                    <a:gd name="connsiteX3" fmla="*/ 553117 w 562280"/>
                    <a:gd name="connsiteY3" fmla="*/ 714613 h 975649"/>
                    <a:gd name="connsiteX4" fmla="*/ 216954 w 562280"/>
                    <a:gd name="connsiteY4" fmla="*/ 860388 h 975649"/>
                    <a:gd name="connsiteX5" fmla="*/ 0 w 562280"/>
                    <a:gd name="connsiteY5" fmla="*/ 721007 h 975649"/>
                    <a:gd name="connsiteX6" fmla="*/ 2742 w 562280"/>
                    <a:gd name="connsiteY6" fmla="*/ 92430 h 975649"/>
                    <a:gd name="connsiteX7" fmla="*/ 95172 w 562280"/>
                    <a:gd name="connsiteY7" fmla="*/ 0 h 975649"/>
                    <a:gd name="connsiteX0" fmla="*/ 95172 w 557317"/>
                    <a:gd name="connsiteY0" fmla="*/ 0 h 975649"/>
                    <a:gd name="connsiteX1" fmla="*/ 464882 w 557317"/>
                    <a:gd name="connsiteY1" fmla="*/ 0 h 975649"/>
                    <a:gd name="connsiteX2" fmla="*/ 557312 w 557317"/>
                    <a:gd name="connsiteY2" fmla="*/ 92430 h 975649"/>
                    <a:gd name="connsiteX3" fmla="*/ 553117 w 557317"/>
                    <a:gd name="connsiteY3" fmla="*/ 714613 h 975649"/>
                    <a:gd name="connsiteX4" fmla="*/ 216954 w 557317"/>
                    <a:gd name="connsiteY4" fmla="*/ 860388 h 975649"/>
                    <a:gd name="connsiteX5" fmla="*/ 0 w 557317"/>
                    <a:gd name="connsiteY5" fmla="*/ 721007 h 975649"/>
                    <a:gd name="connsiteX6" fmla="*/ 2742 w 557317"/>
                    <a:gd name="connsiteY6" fmla="*/ 92430 h 975649"/>
                    <a:gd name="connsiteX7" fmla="*/ 95172 w 557317"/>
                    <a:gd name="connsiteY7" fmla="*/ 0 h 975649"/>
                    <a:gd name="connsiteX0" fmla="*/ 95172 w 557317"/>
                    <a:gd name="connsiteY0" fmla="*/ 0 h 975649"/>
                    <a:gd name="connsiteX1" fmla="*/ 464882 w 557317"/>
                    <a:gd name="connsiteY1" fmla="*/ 0 h 975649"/>
                    <a:gd name="connsiteX2" fmla="*/ 557312 w 557317"/>
                    <a:gd name="connsiteY2" fmla="*/ 92430 h 975649"/>
                    <a:gd name="connsiteX3" fmla="*/ 553117 w 557317"/>
                    <a:gd name="connsiteY3" fmla="*/ 714613 h 975649"/>
                    <a:gd name="connsiteX4" fmla="*/ 216954 w 557317"/>
                    <a:gd name="connsiteY4" fmla="*/ 860388 h 975649"/>
                    <a:gd name="connsiteX5" fmla="*/ 0 w 557317"/>
                    <a:gd name="connsiteY5" fmla="*/ 721007 h 975649"/>
                    <a:gd name="connsiteX6" fmla="*/ 2742 w 557317"/>
                    <a:gd name="connsiteY6" fmla="*/ 92430 h 975649"/>
                    <a:gd name="connsiteX7" fmla="*/ 95172 w 557317"/>
                    <a:gd name="connsiteY7" fmla="*/ 0 h 975649"/>
                    <a:gd name="connsiteX0" fmla="*/ 95172 w 557328"/>
                    <a:gd name="connsiteY0" fmla="*/ 0 h 975649"/>
                    <a:gd name="connsiteX1" fmla="*/ 464882 w 557328"/>
                    <a:gd name="connsiteY1" fmla="*/ 0 h 975649"/>
                    <a:gd name="connsiteX2" fmla="*/ 557312 w 557328"/>
                    <a:gd name="connsiteY2" fmla="*/ 92430 h 975649"/>
                    <a:gd name="connsiteX3" fmla="*/ 553117 w 557328"/>
                    <a:gd name="connsiteY3" fmla="*/ 714613 h 975649"/>
                    <a:gd name="connsiteX4" fmla="*/ 216954 w 557328"/>
                    <a:gd name="connsiteY4" fmla="*/ 860388 h 975649"/>
                    <a:gd name="connsiteX5" fmla="*/ 0 w 557328"/>
                    <a:gd name="connsiteY5" fmla="*/ 721007 h 975649"/>
                    <a:gd name="connsiteX6" fmla="*/ 2742 w 557328"/>
                    <a:gd name="connsiteY6" fmla="*/ 92430 h 975649"/>
                    <a:gd name="connsiteX7" fmla="*/ 95172 w 557328"/>
                    <a:gd name="connsiteY7" fmla="*/ 0 h 975649"/>
                    <a:gd name="connsiteX0" fmla="*/ 95172 w 557328"/>
                    <a:gd name="connsiteY0" fmla="*/ 0 h 974454"/>
                    <a:gd name="connsiteX1" fmla="*/ 464882 w 557328"/>
                    <a:gd name="connsiteY1" fmla="*/ 0 h 974454"/>
                    <a:gd name="connsiteX2" fmla="*/ 557312 w 557328"/>
                    <a:gd name="connsiteY2" fmla="*/ 92430 h 974454"/>
                    <a:gd name="connsiteX3" fmla="*/ 553117 w 557328"/>
                    <a:gd name="connsiteY3" fmla="*/ 714613 h 974454"/>
                    <a:gd name="connsiteX4" fmla="*/ 216954 w 557328"/>
                    <a:gd name="connsiteY4" fmla="*/ 857191 h 974454"/>
                    <a:gd name="connsiteX5" fmla="*/ 0 w 557328"/>
                    <a:gd name="connsiteY5" fmla="*/ 721007 h 974454"/>
                    <a:gd name="connsiteX6" fmla="*/ 2742 w 557328"/>
                    <a:gd name="connsiteY6" fmla="*/ 92430 h 974454"/>
                    <a:gd name="connsiteX7" fmla="*/ 95172 w 557328"/>
                    <a:gd name="connsiteY7" fmla="*/ 0 h 974454"/>
                    <a:gd name="connsiteX0" fmla="*/ 95172 w 557328"/>
                    <a:gd name="connsiteY0" fmla="*/ 0 h 937222"/>
                    <a:gd name="connsiteX1" fmla="*/ 464882 w 557328"/>
                    <a:gd name="connsiteY1" fmla="*/ 0 h 937222"/>
                    <a:gd name="connsiteX2" fmla="*/ 557312 w 557328"/>
                    <a:gd name="connsiteY2" fmla="*/ 92430 h 937222"/>
                    <a:gd name="connsiteX3" fmla="*/ 553117 w 557328"/>
                    <a:gd name="connsiteY3" fmla="*/ 714613 h 937222"/>
                    <a:gd name="connsiteX4" fmla="*/ 345299 w 557328"/>
                    <a:gd name="connsiteY4" fmla="*/ 932024 h 937222"/>
                    <a:gd name="connsiteX5" fmla="*/ 216954 w 557328"/>
                    <a:gd name="connsiteY5" fmla="*/ 857191 h 937222"/>
                    <a:gd name="connsiteX6" fmla="*/ 0 w 557328"/>
                    <a:gd name="connsiteY6" fmla="*/ 721007 h 937222"/>
                    <a:gd name="connsiteX7" fmla="*/ 2742 w 557328"/>
                    <a:gd name="connsiteY7" fmla="*/ 92430 h 937222"/>
                    <a:gd name="connsiteX8" fmla="*/ 95172 w 557328"/>
                    <a:gd name="connsiteY8" fmla="*/ 0 h 937222"/>
                    <a:gd name="connsiteX0" fmla="*/ 95172 w 557328"/>
                    <a:gd name="connsiteY0" fmla="*/ 0 h 883161"/>
                    <a:gd name="connsiteX1" fmla="*/ 464882 w 557328"/>
                    <a:gd name="connsiteY1" fmla="*/ 0 h 883161"/>
                    <a:gd name="connsiteX2" fmla="*/ 557312 w 557328"/>
                    <a:gd name="connsiteY2" fmla="*/ 92430 h 883161"/>
                    <a:gd name="connsiteX3" fmla="*/ 553117 w 557328"/>
                    <a:gd name="connsiteY3" fmla="*/ 714613 h 883161"/>
                    <a:gd name="connsiteX4" fmla="*/ 306933 w 557328"/>
                    <a:gd name="connsiteY4" fmla="*/ 864883 h 883161"/>
                    <a:gd name="connsiteX5" fmla="*/ 216954 w 557328"/>
                    <a:gd name="connsiteY5" fmla="*/ 857191 h 883161"/>
                    <a:gd name="connsiteX6" fmla="*/ 0 w 557328"/>
                    <a:gd name="connsiteY6" fmla="*/ 721007 h 883161"/>
                    <a:gd name="connsiteX7" fmla="*/ 2742 w 557328"/>
                    <a:gd name="connsiteY7" fmla="*/ 92430 h 883161"/>
                    <a:gd name="connsiteX8" fmla="*/ 95172 w 557328"/>
                    <a:gd name="connsiteY8" fmla="*/ 0 h 883161"/>
                    <a:gd name="connsiteX0" fmla="*/ 95172 w 557328"/>
                    <a:gd name="connsiteY0" fmla="*/ 0 h 883161"/>
                    <a:gd name="connsiteX1" fmla="*/ 464882 w 557328"/>
                    <a:gd name="connsiteY1" fmla="*/ 0 h 883161"/>
                    <a:gd name="connsiteX2" fmla="*/ 557312 w 557328"/>
                    <a:gd name="connsiteY2" fmla="*/ 92430 h 883161"/>
                    <a:gd name="connsiteX3" fmla="*/ 553117 w 557328"/>
                    <a:gd name="connsiteY3" fmla="*/ 714613 h 883161"/>
                    <a:gd name="connsiteX4" fmla="*/ 306933 w 557328"/>
                    <a:gd name="connsiteY4" fmla="*/ 864883 h 883161"/>
                    <a:gd name="connsiteX5" fmla="*/ 216954 w 557328"/>
                    <a:gd name="connsiteY5" fmla="*/ 857191 h 883161"/>
                    <a:gd name="connsiteX6" fmla="*/ 0 w 557328"/>
                    <a:gd name="connsiteY6" fmla="*/ 721007 h 883161"/>
                    <a:gd name="connsiteX7" fmla="*/ 2742 w 557328"/>
                    <a:gd name="connsiteY7" fmla="*/ 92430 h 883161"/>
                    <a:gd name="connsiteX8" fmla="*/ 95172 w 557328"/>
                    <a:gd name="connsiteY8" fmla="*/ 0 h 883161"/>
                    <a:gd name="connsiteX0" fmla="*/ 95172 w 557328"/>
                    <a:gd name="connsiteY0" fmla="*/ 0 h 883161"/>
                    <a:gd name="connsiteX1" fmla="*/ 464882 w 557328"/>
                    <a:gd name="connsiteY1" fmla="*/ 0 h 883161"/>
                    <a:gd name="connsiteX2" fmla="*/ 557312 w 557328"/>
                    <a:gd name="connsiteY2" fmla="*/ 92430 h 883161"/>
                    <a:gd name="connsiteX3" fmla="*/ 553117 w 557328"/>
                    <a:gd name="connsiteY3" fmla="*/ 714613 h 883161"/>
                    <a:gd name="connsiteX4" fmla="*/ 306933 w 557328"/>
                    <a:gd name="connsiteY4" fmla="*/ 864883 h 883161"/>
                    <a:gd name="connsiteX5" fmla="*/ 216954 w 557328"/>
                    <a:gd name="connsiteY5" fmla="*/ 857191 h 883161"/>
                    <a:gd name="connsiteX6" fmla="*/ 0 w 557328"/>
                    <a:gd name="connsiteY6" fmla="*/ 721007 h 883161"/>
                    <a:gd name="connsiteX7" fmla="*/ 2742 w 557328"/>
                    <a:gd name="connsiteY7" fmla="*/ 92430 h 883161"/>
                    <a:gd name="connsiteX8" fmla="*/ 95172 w 557328"/>
                    <a:gd name="connsiteY8" fmla="*/ 0 h 883161"/>
                    <a:gd name="connsiteX0" fmla="*/ 95172 w 557328"/>
                    <a:gd name="connsiteY0" fmla="*/ 0 h 883161"/>
                    <a:gd name="connsiteX1" fmla="*/ 464882 w 557328"/>
                    <a:gd name="connsiteY1" fmla="*/ 0 h 883161"/>
                    <a:gd name="connsiteX2" fmla="*/ 557312 w 557328"/>
                    <a:gd name="connsiteY2" fmla="*/ 92430 h 883161"/>
                    <a:gd name="connsiteX3" fmla="*/ 553117 w 557328"/>
                    <a:gd name="connsiteY3" fmla="*/ 714613 h 883161"/>
                    <a:gd name="connsiteX4" fmla="*/ 306933 w 557328"/>
                    <a:gd name="connsiteY4" fmla="*/ 864883 h 883161"/>
                    <a:gd name="connsiteX5" fmla="*/ 216954 w 557328"/>
                    <a:gd name="connsiteY5" fmla="*/ 857191 h 883161"/>
                    <a:gd name="connsiteX6" fmla="*/ 0 w 557328"/>
                    <a:gd name="connsiteY6" fmla="*/ 721007 h 883161"/>
                    <a:gd name="connsiteX7" fmla="*/ 2742 w 557328"/>
                    <a:gd name="connsiteY7" fmla="*/ 92430 h 883161"/>
                    <a:gd name="connsiteX8" fmla="*/ 95172 w 557328"/>
                    <a:gd name="connsiteY8" fmla="*/ 0 h 883161"/>
                    <a:gd name="connsiteX0" fmla="*/ 95172 w 557328"/>
                    <a:gd name="connsiteY0" fmla="*/ 0 h 883161"/>
                    <a:gd name="connsiteX1" fmla="*/ 464882 w 557328"/>
                    <a:gd name="connsiteY1" fmla="*/ 0 h 883161"/>
                    <a:gd name="connsiteX2" fmla="*/ 557312 w 557328"/>
                    <a:gd name="connsiteY2" fmla="*/ 92430 h 883161"/>
                    <a:gd name="connsiteX3" fmla="*/ 553117 w 557328"/>
                    <a:gd name="connsiteY3" fmla="*/ 714613 h 883161"/>
                    <a:gd name="connsiteX4" fmla="*/ 306933 w 557328"/>
                    <a:gd name="connsiteY4" fmla="*/ 864883 h 883161"/>
                    <a:gd name="connsiteX5" fmla="*/ 216954 w 557328"/>
                    <a:gd name="connsiteY5" fmla="*/ 857191 h 883161"/>
                    <a:gd name="connsiteX6" fmla="*/ 0 w 557328"/>
                    <a:gd name="connsiteY6" fmla="*/ 721007 h 883161"/>
                    <a:gd name="connsiteX7" fmla="*/ 2742 w 557328"/>
                    <a:gd name="connsiteY7" fmla="*/ 92430 h 883161"/>
                    <a:gd name="connsiteX8" fmla="*/ 95172 w 557328"/>
                    <a:gd name="connsiteY8" fmla="*/ 0 h 883161"/>
                    <a:gd name="connsiteX0" fmla="*/ 95172 w 557328"/>
                    <a:gd name="connsiteY0" fmla="*/ 0 h 883161"/>
                    <a:gd name="connsiteX1" fmla="*/ 464882 w 557328"/>
                    <a:gd name="connsiteY1" fmla="*/ 0 h 883161"/>
                    <a:gd name="connsiteX2" fmla="*/ 557312 w 557328"/>
                    <a:gd name="connsiteY2" fmla="*/ 92430 h 883161"/>
                    <a:gd name="connsiteX3" fmla="*/ 553117 w 557328"/>
                    <a:gd name="connsiteY3" fmla="*/ 714613 h 883161"/>
                    <a:gd name="connsiteX4" fmla="*/ 306933 w 557328"/>
                    <a:gd name="connsiteY4" fmla="*/ 864883 h 883161"/>
                    <a:gd name="connsiteX5" fmla="*/ 216954 w 557328"/>
                    <a:gd name="connsiteY5" fmla="*/ 857191 h 883161"/>
                    <a:gd name="connsiteX6" fmla="*/ 0 w 557328"/>
                    <a:gd name="connsiteY6" fmla="*/ 721007 h 883161"/>
                    <a:gd name="connsiteX7" fmla="*/ 2742 w 557328"/>
                    <a:gd name="connsiteY7" fmla="*/ 92430 h 883161"/>
                    <a:gd name="connsiteX8" fmla="*/ 95172 w 557328"/>
                    <a:gd name="connsiteY8" fmla="*/ 0 h 883161"/>
                    <a:gd name="connsiteX0" fmla="*/ 95172 w 557328"/>
                    <a:gd name="connsiteY0" fmla="*/ 0 h 883161"/>
                    <a:gd name="connsiteX1" fmla="*/ 464882 w 557328"/>
                    <a:gd name="connsiteY1" fmla="*/ 0 h 883161"/>
                    <a:gd name="connsiteX2" fmla="*/ 557312 w 557328"/>
                    <a:gd name="connsiteY2" fmla="*/ 92430 h 883161"/>
                    <a:gd name="connsiteX3" fmla="*/ 553117 w 557328"/>
                    <a:gd name="connsiteY3" fmla="*/ 714613 h 883161"/>
                    <a:gd name="connsiteX4" fmla="*/ 306933 w 557328"/>
                    <a:gd name="connsiteY4" fmla="*/ 864883 h 883161"/>
                    <a:gd name="connsiteX5" fmla="*/ 216954 w 557328"/>
                    <a:gd name="connsiteY5" fmla="*/ 857191 h 883161"/>
                    <a:gd name="connsiteX6" fmla="*/ 0 w 557328"/>
                    <a:gd name="connsiteY6" fmla="*/ 721007 h 883161"/>
                    <a:gd name="connsiteX7" fmla="*/ 2742 w 557328"/>
                    <a:gd name="connsiteY7" fmla="*/ 92430 h 883161"/>
                    <a:gd name="connsiteX8" fmla="*/ 95172 w 557328"/>
                    <a:gd name="connsiteY8" fmla="*/ 0 h 883161"/>
                    <a:gd name="connsiteX0" fmla="*/ 95172 w 557328"/>
                    <a:gd name="connsiteY0" fmla="*/ 0 h 883161"/>
                    <a:gd name="connsiteX1" fmla="*/ 464882 w 557328"/>
                    <a:gd name="connsiteY1" fmla="*/ 0 h 883161"/>
                    <a:gd name="connsiteX2" fmla="*/ 557312 w 557328"/>
                    <a:gd name="connsiteY2" fmla="*/ 92430 h 883161"/>
                    <a:gd name="connsiteX3" fmla="*/ 553117 w 557328"/>
                    <a:gd name="connsiteY3" fmla="*/ 714613 h 883161"/>
                    <a:gd name="connsiteX4" fmla="*/ 306933 w 557328"/>
                    <a:gd name="connsiteY4" fmla="*/ 864883 h 883161"/>
                    <a:gd name="connsiteX5" fmla="*/ 216954 w 557328"/>
                    <a:gd name="connsiteY5" fmla="*/ 857191 h 883161"/>
                    <a:gd name="connsiteX6" fmla="*/ 0 w 557328"/>
                    <a:gd name="connsiteY6" fmla="*/ 721007 h 883161"/>
                    <a:gd name="connsiteX7" fmla="*/ 2742 w 557328"/>
                    <a:gd name="connsiteY7" fmla="*/ 92430 h 883161"/>
                    <a:gd name="connsiteX8" fmla="*/ 95172 w 557328"/>
                    <a:gd name="connsiteY8" fmla="*/ 0 h 883161"/>
                    <a:gd name="connsiteX0" fmla="*/ 95172 w 557328"/>
                    <a:gd name="connsiteY0" fmla="*/ 0 h 883161"/>
                    <a:gd name="connsiteX1" fmla="*/ 464882 w 557328"/>
                    <a:gd name="connsiteY1" fmla="*/ 0 h 883161"/>
                    <a:gd name="connsiteX2" fmla="*/ 557312 w 557328"/>
                    <a:gd name="connsiteY2" fmla="*/ 92430 h 883161"/>
                    <a:gd name="connsiteX3" fmla="*/ 553117 w 557328"/>
                    <a:gd name="connsiteY3" fmla="*/ 714613 h 883161"/>
                    <a:gd name="connsiteX4" fmla="*/ 313328 w 557328"/>
                    <a:gd name="connsiteY4" fmla="*/ 864883 h 883161"/>
                    <a:gd name="connsiteX5" fmla="*/ 216954 w 557328"/>
                    <a:gd name="connsiteY5" fmla="*/ 857191 h 883161"/>
                    <a:gd name="connsiteX6" fmla="*/ 0 w 557328"/>
                    <a:gd name="connsiteY6" fmla="*/ 721007 h 883161"/>
                    <a:gd name="connsiteX7" fmla="*/ 2742 w 557328"/>
                    <a:gd name="connsiteY7" fmla="*/ 92430 h 883161"/>
                    <a:gd name="connsiteX8" fmla="*/ 95172 w 557328"/>
                    <a:gd name="connsiteY8" fmla="*/ 0 h 883161"/>
                    <a:gd name="connsiteX0" fmla="*/ 95172 w 557328"/>
                    <a:gd name="connsiteY0" fmla="*/ 0 h 880930"/>
                    <a:gd name="connsiteX1" fmla="*/ 464882 w 557328"/>
                    <a:gd name="connsiteY1" fmla="*/ 0 h 880930"/>
                    <a:gd name="connsiteX2" fmla="*/ 557312 w 557328"/>
                    <a:gd name="connsiteY2" fmla="*/ 92430 h 880930"/>
                    <a:gd name="connsiteX3" fmla="*/ 553117 w 557328"/>
                    <a:gd name="connsiteY3" fmla="*/ 714613 h 880930"/>
                    <a:gd name="connsiteX4" fmla="*/ 313328 w 557328"/>
                    <a:gd name="connsiteY4" fmla="*/ 864883 h 880930"/>
                    <a:gd name="connsiteX5" fmla="*/ 216954 w 557328"/>
                    <a:gd name="connsiteY5" fmla="*/ 857191 h 880930"/>
                    <a:gd name="connsiteX6" fmla="*/ 0 w 557328"/>
                    <a:gd name="connsiteY6" fmla="*/ 721007 h 880930"/>
                    <a:gd name="connsiteX7" fmla="*/ 2742 w 557328"/>
                    <a:gd name="connsiteY7" fmla="*/ 92430 h 880930"/>
                    <a:gd name="connsiteX8" fmla="*/ 95172 w 557328"/>
                    <a:gd name="connsiteY8" fmla="*/ 0 h 880930"/>
                    <a:gd name="connsiteX0" fmla="*/ 95172 w 557328"/>
                    <a:gd name="connsiteY0" fmla="*/ 0 h 879638"/>
                    <a:gd name="connsiteX1" fmla="*/ 464882 w 557328"/>
                    <a:gd name="connsiteY1" fmla="*/ 0 h 879638"/>
                    <a:gd name="connsiteX2" fmla="*/ 557312 w 557328"/>
                    <a:gd name="connsiteY2" fmla="*/ 92430 h 879638"/>
                    <a:gd name="connsiteX3" fmla="*/ 553117 w 557328"/>
                    <a:gd name="connsiteY3" fmla="*/ 714613 h 879638"/>
                    <a:gd name="connsiteX4" fmla="*/ 313328 w 557328"/>
                    <a:gd name="connsiteY4" fmla="*/ 864883 h 879638"/>
                    <a:gd name="connsiteX5" fmla="*/ 216954 w 557328"/>
                    <a:gd name="connsiteY5" fmla="*/ 857191 h 879638"/>
                    <a:gd name="connsiteX6" fmla="*/ 0 w 557328"/>
                    <a:gd name="connsiteY6" fmla="*/ 721007 h 879638"/>
                    <a:gd name="connsiteX7" fmla="*/ 2742 w 557328"/>
                    <a:gd name="connsiteY7" fmla="*/ 92430 h 879638"/>
                    <a:gd name="connsiteX8" fmla="*/ 95172 w 557328"/>
                    <a:gd name="connsiteY8" fmla="*/ 0 h 879638"/>
                    <a:gd name="connsiteX0" fmla="*/ 95172 w 557328"/>
                    <a:gd name="connsiteY0" fmla="*/ 0 h 879638"/>
                    <a:gd name="connsiteX1" fmla="*/ 464882 w 557328"/>
                    <a:gd name="connsiteY1" fmla="*/ 0 h 879638"/>
                    <a:gd name="connsiteX2" fmla="*/ 557312 w 557328"/>
                    <a:gd name="connsiteY2" fmla="*/ 92430 h 879638"/>
                    <a:gd name="connsiteX3" fmla="*/ 553117 w 557328"/>
                    <a:gd name="connsiteY3" fmla="*/ 714613 h 879638"/>
                    <a:gd name="connsiteX4" fmla="*/ 313328 w 557328"/>
                    <a:gd name="connsiteY4" fmla="*/ 864883 h 879638"/>
                    <a:gd name="connsiteX5" fmla="*/ 216954 w 557328"/>
                    <a:gd name="connsiteY5" fmla="*/ 857191 h 879638"/>
                    <a:gd name="connsiteX6" fmla="*/ 0 w 557328"/>
                    <a:gd name="connsiteY6" fmla="*/ 721007 h 879638"/>
                    <a:gd name="connsiteX7" fmla="*/ 2742 w 557328"/>
                    <a:gd name="connsiteY7" fmla="*/ 92430 h 879638"/>
                    <a:gd name="connsiteX8" fmla="*/ 95172 w 557328"/>
                    <a:gd name="connsiteY8" fmla="*/ 0 h 879638"/>
                    <a:gd name="connsiteX0" fmla="*/ 95172 w 557328"/>
                    <a:gd name="connsiteY0" fmla="*/ 0 h 876558"/>
                    <a:gd name="connsiteX1" fmla="*/ 464882 w 557328"/>
                    <a:gd name="connsiteY1" fmla="*/ 0 h 876558"/>
                    <a:gd name="connsiteX2" fmla="*/ 557312 w 557328"/>
                    <a:gd name="connsiteY2" fmla="*/ 92430 h 876558"/>
                    <a:gd name="connsiteX3" fmla="*/ 553117 w 557328"/>
                    <a:gd name="connsiteY3" fmla="*/ 714613 h 876558"/>
                    <a:gd name="connsiteX4" fmla="*/ 313328 w 557328"/>
                    <a:gd name="connsiteY4" fmla="*/ 864883 h 876558"/>
                    <a:gd name="connsiteX5" fmla="*/ 211638 w 557328"/>
                    <a:gd name="connsiteY5" fmla="*/ 849217 h 876558"/>
                    <a:gd name="connsiteX6" fmla="*/ 0 w 557328"/>
                    <a:gd name="connsiteY6" fmla="*/ 721007 h 876558"/>
                    <a:gd name="connsiteX7" fmla="*/ 2742 w 557328"/>
                    <a:gd name="connsiteY7" fmla="*/ 92430 h 876558"/>
                    <a:gd name="connsiteX8" fmla="*/ 95172 w 557328"/>
                    <a:gd name="connsiteY8" fmla="*/ 0 h 876558"/>
                    <a:gd name="connsiteX0" fmla="*/ 95172 w 557328"/>
                    <a:gd name="connsiteY0" fmla="*/ 0 h 866616"/>
                    <a:gd name="connsiteX1" fmla="*/ 464882 w 557328"/>
                    <a:gd name="connsiteY1" fmla="*/ 0 h 866616"/>
                    <a:gd name="connsiteX2" fmla="*/ 557312 w 557328"/>
                    <a:gd name="connsiteY2" fmla="*/ 92430 h 866616"/>
                    <a:gd name="connsiteX3" fmla="*/ 553117 w 557328"/>
                    <a:gd name="connsiteY3" fmla="*/ 714613 h 866616"/>
                    <a:gd name="connsiteX4" fmla="*/ 329277 w 557328"/>
                    <a:gd name="connsiteY4" fmla="*/ 846276 h 866616"/>
                    <a:gd name="connsiteX5" fmla="*/ 211638 w 557328"/>
                    <a:gd name="connsiteY5" fmla="*/ 849217 h 866616"/>
                    <a:gd name="connsiteX6" fmla="*/ 0 w 557328"/>
                    <a:gd name="connsiteY6" fmla="*/ 721007 h 866616"/>
                    <a:gd name="connsiteX7" fmla="*/ 2742 w 557328"/>
                    <a:gd name="connsiteY7" fmla="*/ 92430 h 866616"/>
                    <a:gd name="connsiteX8" fmla="*/ 95172 w 557328"/>
                    <a:gd name="connsiteY8" fmla="*/ 0 h 866616"/>
                    <a:gd name="connsiteX0" fmla="*/ 95172 w 557328"/>
                    <a:gd name="connsiteY0" fmla="*/ 0 h 871234"/>
                    <a:gd name="connsiteX1" fmla="*/ 464882 w 557328"/>
                    <a:gd name="connsiteY1" fmla="*/ 0 h 871234"/>
                    <a:gd name="connsiteX2" fmla="*/ 557312 w 557328"/>
                    <a:gd name="connsiteY2" fmla="*/ 92430 h 871234"/>
                    <a:gd name="connsiteX3" fmla="*/ 553117 w 557328"/>
                    <a:gd name="connsiteY3" fmla="*/ 714613 h 871234"/>
                    <a:gd name="connsiteX4" fmla="*/ 329277 w 557328"/>
                    <a:gd name="connsiteY4" fmla="*/ 846276 h 871234"/>
                    <a:gd name="connsiteX5" fmla="*/ 211638 w 557328"/>
                    <a:gd name="connsiteY5" fmla="*/ 849217 h 871234"/>
                    <a:gd name="connsiteX6" fmla="*/ 0 w 557328"/>
                    <a:gd name="connsiteY6" fmla="*/ 721007 h 871234"/>
                    <a:gd name="connsiteX7" fmla="*/ 2742 w 557328"/>
                    <a:gd name="connsiteY7" fmla="*/ 92430 h 871234"/>
                    <a:gd name="connsiteX8" fmla="*/ 95172 w 557328"/>
                    <a:gd name="connsiteY8" fmla="*/ 0 h 871234"/>
                    <a:gd name="connsiteX0" fmla="*/ 95172 w 557328"/>
                    <a:gd name="connsiteY0" fmla="*/ 0 h 873278"/>
                    <a:gd name="connsiteX1" fmla="*/ 464882 w 557328"/>
                    <a:gd name="connsiteY1" fmla="*/ 0 h 873278"/>
                    <a:gd name="connsiteX2" fmla="*/ 557312 w 557328"/>
                    <a:gd name="connsiteY2" fmla="*/ 92430 h 873278"/>
                    <a:gd name="connsiteX3" fmla="*/ 553117 w 557328"/>
                    <a:gd name="connsiteY3" fmla="*/ 714613 h 873278"/>
                    <a:gd name="connsiteX4" fmla="*/ 329277 w 557328"/>
                    <a:gd name="connsiteY4" fmla="*/ 846276 h 873278"/>
                    <a:gd name="connsiteX5" fmla="*/ 211638 w 557328"/>
                    <a:gd name="connsiteY5" fmla="*/ 849217 h 873278"/>
                    <a:gd name="connsiteX6" fmla="*/ 0 w 557328"/>
                    <a:gd name="connsiteY6" fmla="*/ 721007 h 873278"/>
                    <a:gd name="connsiteX7" fmla="*/ 2742 w 557328"/>
                    <a:gd name="connsiteY7" fmla="*/ 92430 h 873278"/>
                    <a:gd name="connsiteX8" fmla="*/ 95172 w 557328"/>
                    <a:gd name="connsiteY8" fmla="*/ 0 h 873278"/>
                    <a:gd name="connsiteX0" fmla="*/ 95172 w 557328"/>
                    <a:gd name="connsiteY0" fmla="*/ 0 h 874239"/>
                    <a:gd name="connsiteX1" fmla="*/ 464882 w 557328"/>
                    <a:gd name="connsiteY1" fmla="*/ 0 h 874239"/>
                    <a:gd name="connsiteX2" fmla="*/ 557312 w 557328"/>
                    <a:gd name="connsiteY2" fmla="*/ 92430 h 874239"/>
                    <a:gd name="connsiteX3" fmla="*/ 553117 w 557328"/>
                    <a:gd name="connsiteY3" fmla="*/ 714613 h 874239"/>
                    <a:gd name="connsiteX4" fmla="*/ 329277 w 557328"/>
                    <a:gd name="connsiteY4" fmla="*/ 846276 h 874239"/>
                    <a:gd name="connsiteX5" fmla="*/ 211638 w 557328"/>
                    <a:gd name="connsiteY5" fmla="*/ 849217 h 874239"/>
                    <a:gd name="connsiteX6" fmla="*/ 0 w 557328"/>
                    <a:gd name="connsiteY6" fmla="*/ 721007 h 874239"/>
                    <a:gd name="connsiteX7" fmla="*/ 2742 w 557328"/>
                    <a:gd name="connsiteY7" fmla="*/ 92430 h 874239"/>
                    <a:gd name="connsiteX8" fmla="*/ 95172 w 557328"/>
                    <a:gd name="connsiteY8" fmla="*/ 0 h 874239"/>
                    <a:gd name="connsiteX0" fmla="*/ 95172 w 557328"/>
                    <a:gd name="connsiteY0" fmla="*/ 0 h 876312"/>
                    <a:gd name="connsiteX1" fmla="*/ 464882 w 557328"/>
                    <a:gd name="connsiteY1" fmla="*/ 0 h 876312"/>
                    <a:gd name="connsiteX2" fmla="*/ 557312 w 557328"/>
                    <a:gd name="connsiteY2" fmla="*/ 92430 h 876312"/>
                    <a:gd name="connsiteX3" fmla="*/ 553117 w 557328"/>
                    <a:gd name="connsiteY3" fmla="*/ 714613 h 876312"/>
                    <a:gd name="connsiteX4" fmla="*/ 329277 w 557328"/>
                    <a:gd name="connsiteY4" fmla="*/ 846276 h 876312"/>
                    <a:gd name="connsiteX5" fmla="*/ 211638 w 557328"/>
                    <a:gd name="connsiteY5" fmla="*/ 849217 h 876312"/>
                    <a:gd name="connsiteX6" fmla="*/ 0 w 557328"/>
                    <a:gd name="connsiteY6" fmla="*/ 721007 h 876312"/>
                    <a:gd name="connsiteX7" fmla="*/ 2742 w 557328"/>
                    <a:gd name="connsiteY7" fmla="*/ 92430 h 876312"/>
                    <a:gd name="connsiteX8" fmla="*/ 95172 w 557328"/>
                    <a:gd name="connsiteY8" fmla="*/ 0 h 876312"/>
                    <a:gd name="connsiteX0" fmla="*/ 95172 w 557328"/>
                    <a:gd name="connsiteY0" fmla="*/ 0 h 876312"/>
                    <a:gd name="connsiteX1" fmla="*/ 464882 w 557328"/>
                    <a:gd name="connsiteY1" fmla="*/ 0 h 876312"/>
                    <a:gd name="connsiteX2" fmla="*/ 557312 w 557328"/>
                    <a:gd name="connsiteY2" fmla="*/ 92430 h 876312"/>
                    <a:gd name="connsiteX3" fmla="*/ 553117 w 557328"/>
                    <a:gd name="connsiteY3" fmla="*/ 714613 h 876312"/>
                    <a:gd name="connsiteX4" fmla="*/ 329277 w 557328"/>
                    <a:gd name="connsiteY4" fmla="*/ 846276 h 876312"/>
                    <a:gd name="connsiteX5" fmla="*/ 211638 w 557328"/>
                    <a:gd name="connsiteY5" fmla="*/ 849217 h 876312"/>
                    <a:gd name="connsiteX6" fmla="*/ 0 w 557328"/>
                    <a:gd name="connsiteY6" fmla="*/ 721007 h 876312"/>
                    <a:gd name="connsiteX7" fmla="*/ 2742 w 557328"/>
                    <a:gd name="connsiteY7" fmla="*/ 92430 h 876312"/>
                    <a:gd name="connsiteX8" fmla="*/ 95172 w 557328"/>
                    <a:gd name="connsiteY8" fmla="*/ 0 h 876312"/>
                    <a:gd name="connsiteX0" fmla="*/ 95172 w 557328"/>
                    <a:gd name="connsiteY0" fmla="*/ 0 h 876312"/>
                    <a:gd name="connsiteX1" fmla="*/ 464882 w 557328"/>
                    <a:gd name="connsiteY1" fmla="*/ 0 h 876312"/>
                    <a:gd name="connsiteX2" fmla="*/ 557312 w 557328"/>
                    <a:gd name="connsiteY2" fmla="*/ 92430 h 876312"/>
                    <a:gd name="connsiteX3" fmla="*/ 553117 w 557328"/>
                    <a:gd name="connsiteY3" fmla="*/ 714613 h 876312"/>
                    <a:gd name="connsiteX4" fmla="*/ 334593 w 557328"/>
                    <a:gd name="connsiteY4" fmla="*/ 846276 h 876312"/>
                    <a:gd name="connsiteX5" fmla="*/ 211638 w 557328"/>
                    <a:gd name="connsiteY5" fmla="*/ 849217 h 876312"/>
                    <a:gd name="connsiteX6" fmla="*/ 0 w 557328"/>
                    <a:gd name="connsiteY6" fmla="*/ 721007 h 876312"/>
                    <a:gd name="connsiteX7" fmla="*/ 2742 w 557328"/>
                    <a:gd name="connsiteY7" fmla="*/ 92430 h 876312"/>
                    <a:gd name="connsiteX8" fmla="*/ 95172 w 557328"/>
                    <a:gd name="connsiteY8" fmla="*/ 0 h 876312"/>
                    <a:gd name="connsiteX0" fmla="*/ 95172 w 557328"/>
                    <a:gd name="connsiteY0" fmla="*/ 0 h 876312"/>
                    <a:gd name="connsiteX1" fmla="*/ 464882 w 557328"/>
                    <a:gd name="connsiteY1" fmla="*/ 0 h 876312"/>
                    <a:gd name="connsiteX2" fmla="*/ 557312 w 557328"/>
                    <a:gd name="connsiteY2" fmla="*/ 92430 h 876312"/>
                    <a:gd name="connsiteX3" fmla="*/ 553117 w 557328"/>
                    <a:gd name="connsiteY3" fmla="*/ 714613 h 876312"/>
                    <a:gd name="connsiteX4" fmla="*/ 334593 w 557328"/>
                    <a:gd name="connsiteY4" fmla="*/ 846276 h 876312"/>
                    <a:gd name="connsiteX5" fmla="*/ 211638 w 557328"/>
                    <a:gd name="connsiteY5" fmla="*/ 849217 h 876312"/>
                    <a:gd name="connsiteX6" fmla="*/ 0 w 557328"/>
                    <a:gd name="connsiteY6" fmla="*/ 721007 h 876312"/>
                    <a:gd name="connsiteX7" fmla="*/ 2742 w 557328"/>
                    <a:gd name="connsiteY7" fmla="*/ 92430 h 876312"/>
                    <a:gd name="connsiteX8" fmla="*/ 95172 w 557328"/>
                    <a:gd name="connsiteY8" fmla="*/ 0 h 876312"/>
                    <a:gd name="connsiteX0" fmla="*/ 95172 w 557328"/>
                    <a:gd name="connsiteY0" fmla="*/ 0 h 876312"/>
                    <a:gd name="connsiteX1" fmla="*/ 464882 w 557328"/>
                    <a:gd name="connsiteY1" fmla="*/ 0 h 876312"/>
                    <a:gd name="connsiteX2" fmla="*/ 557312 w 557328"/>
                    <a:gd name="connsiteY2" fmla="*/ 92430 h 876312"/>
                    <a:gd name="connsiteX3" fmla="*/ 553117 w 557328"/>
                    <a:gd name="connsiteY3" fmla="*/ 714613 h 876312"/>
                    <a:gd name="connsiteX4" fmla="*/ 342568 w 557328"/>
                    <a:gd name="connsiteY4" fmla="*/ 846276 h 876312"/>
                    <a:gd name="connsiteX5" fmla="*/ 211638 w 557328"/>
                    <a:gd name="connsiteY5" fmla="*/ 849217 h 876312"/>
                    <a:gd name="connsiteX6" fmla="*/ 0 w 557328"/>
                    <a:gd name="connsiteY6" fmla="*/ 721007 h 876312"/>
                    <a:gd name="connsiteX7" fmla="*/ 2742 w 557328"/>
                    <a:gd name="connsiteY7" fmla="*/ 92430 h 876312"/>
                    <a:gd name="connsiteX8" fmla="*/ 95172 w 557328"/>
                    <a:gd name="connsiteY8" fmla="*/ 0 h 876312"/>
                    <a:gd name="connsiteX0" fmla="*/ 95172 w 557328"/>
                    <a:gd name="connsiteY0" fmla="*/ 0 h 876312"/>
                    <a:gd name="connsiteX1" fmla="*/ 464882 w 557328"/>
                    <a:gd name="connsiteY1" fmla="*/ 0 h 876312"/>
                    <a:gd name="connsiteX2" fmla="*/ 557312 w 557328"/>
                    <a:gd name="connsiteY2" fmla="*/ 92430 h 876312"/>
                    <a:gd name="connsiteX3" fmla="*/ 553117 w 557328"/>
                    <a:gd name="connsiteY3" fmla="*/ 714613 h 876312"/>
                    <a:gd name="connsiteX4" fmla="*/ 342568 w 557328"/>
                    <a:gd name="connsiteY4" fmla="*/ 846276 h 876312"/>
                    <a:gd name="connsiteX5" fmla="*/ 211638 w 557328"/>
                    <a:gd name="connsiteY5" fmla="*/ 849217 h 876312"/>
                    <a:gd name="connsiteX6" fmla="*/ 0 w 557328"/>
                    <a:gd name="connsiteY6" fmla="*/ 721007 h 876312"/>
                    <a:gd name="connsiteX7" fmla="*/ 2742 w 557328"/>
                    <a:gd name="connsiteY7" fmla="*/ 92430 h 876312"/>
                    <a:gd name="connsiteX8" fmla="*/ 95172 w 557328"/>
                    <a:gd name="connsiteY8" fmla="*/ 0 h 876312"/>
                    <a:gd name="connsiteX0" fmla="*/ 95172 w 557328"/>
                    <a:gd name="connsiteY0" fmla="*/ 0 h 875386"/>
                    <a:gd name="connsiteX1" fmla="*/ 464882 w 557328"/>
                    <a:gd name="connsiteY1" fmla="*/ 0 h 875386"/>
                    <a:gd name="connsiteX2" fmla="*/ 557312 w 557328"/>
                    <a:gd name="connsiteY2" fmla="*/ 92430 h 875386"/>
                    <a:gd name="connsiteX3" fmla="*/ 553117 w 557328"/>
                    <a:gd name="connsiteY3" fmla="*/ 714613 h 875386"/>
                    <a:gd name="connsiteX4" fmla="*/ 342568 w 557328"/>
                    <a:gd name="connsiteY4" fmla="*/ 846276 h 875386"/>
                    <a:gd name="connsiteX5" fmla="*/ 211638 w 557328"/>
                    <a:gd name="connsiteY5" fmla="*/ 849217 h 875386"/>
                    <a:gd name="connsiteX6" fmla="*/ 0 w 557328"/>
                    <a:gd name="connsiteY6" fmla="*/ 721007 h 875386"/>
                    <a:gd name="connsiteX7" fmla="*/ 2742 w 557328"/>
                    <a:gd name="connsiteY7" fmla="*/ 92430 h 875386"/>
                    <a:gd name="connsiteX8" fmla="*/ 95172 w 557328"/>
                    <a:gd name="connsiteY8" fmla="*/ 0 h 875386"/>
                    <a:gd name="connsiteX0" fmla="*/ 95172 w 557328"/>
                    <a:gd name="connsiteY0" fmla="*/ 0 h 875386"/>
                    <a:gd name="connsiteX1" fmla="*/ 464882 w 557328"/>
                    <a:gd name="connsiteY1" fmla="*/ 0 h 875386"/>
                    <a:gd name="connsiteX2" fmla="*/ 557312 w 557328"/>
                    <a:gd name="connsiteY2" fmla="*/ 92430 h 875386"/>
                    <a:gd name="connsiteX3" fmla="*/ 553117 w 557328"/>
                    <a:gd name="connsiteY3" fmla="*/ 714613 h 875386"/>
                    <a:gd name="connsiteX4" fmla="*/ 342568 w 557328"/>
                    <a:gd name="connsiteY4" fmla="*/ 846276 h 875386"/>
                    <a:gd name="connsiteX5" fmla="*/ 211638 w 557328"/>
                    <a:gd name="connsiteY5" fmla="*/ 849217 h 875386"/>
                    <a:gd name="connsiteX6" fmla="*/ 0 w 557328"/>
                    <a:gd name="connsiteY6" fmla="*/ 721007 h 875386"/>
                    <a:gd name="connsiteX7" fmla="*/ 2742 w 557328"/>
                    <a:gd name="connsiteY7" fmla="*/ 92430 h 875386"/>
                    <a:gd name="connsiteX8" fmla="*/ 95172 w 557328"/>
                    <a:gd name="connsiteY8" fmla="*/ 0 h 875386"/>
                    <a:gd name="connsiteX0" fmla="*/ 95172 w 557328"/>
                    <a:gd name="connsiteY0" fmla="*/ 0 h 875386"/>
                    <a:gd name="connsiteX1" fmla="*/ 464882 w 557328"/>
                    <a:gd name="connsiteY1" fmla="*/ 0 h 875386"/>
                    <a:gd name="connsiteX2" fmla="*/ 557312 w 557328"/>
                    <a:gd name="connsiteY2" fmla="*/ 92430 h 875386"/>
                    <a:gd name="connsiteX3" fmla="*/ 553117 w 557328"/>
                    <a:gd name="connsiteY3" fmla="*/ 714613 h 875386"/>
                    <a:gd name="connsiteX4" fmla="*/ 342568 w 557328"/>
                    <a:gd name="connsiteY4" fmla="*/ 846276 h 875386"/>
                    <a:gd name="connsiteX5" fmla="*/ 211638 w 557328"/>
                    <a:gd name="connsiteY5" fmla="*/ 849217 h 875386"/>
                    <a:gd name="connsiteX6" fmla="*/ 0 w 557328"/>
                    <a:gd name="connsiteY6" fmla="*/ 721007 h 875386"/>
                    <a:gd name="connsiteX7" fmla="*/ 2742 w 557328"/>
                    <a:gd name="connsiteY7" fmla="*/ 92430 h 875386"/>
                    <a:gd name="connsiteX8" fmla="*/ 95172 w 557328"/>
                    <a:gd name="connsiteY8" fmla="*/ 0 h 875386"/>
                    <a:gd name="connsiteX0" fmla="*/ 95172 w 557328"/>
                    <a:gd name="connsiteY0" fmla="*/ 0 h 875386"/>
                    <a:gd name="connsiteX1" fmla="*/ 464882 w 557328"/>
                    <a:gd name="connsiteY1" fmla="*/ 0 h 875386"/>
                    <a:gd name="connsiteX2" fmla="*/ 557312 w 557328"/>
                    <a:gd name="connsiteY2" fmla="*/ 92430 h 875386"/>
                    <a:gd name="connsiteX3" fmla="*/ 553117 w 557328"/>
                    <a:gd name="connsiteY3" fmla="*/ 714613 h 875386"/>
                    <a:gd name="connsiteX4" fmla="*/ 342568 w 557328"/>
                    <a:gd name="connsiteY4" fmla="*/ 846276 h 875386"/>
                    <a:gd name="connsiteX5" fmla="*/ 211638 w 557328"/>
                    <a:gd name="connsiteY5" fmla="*/ 849217 h 875386"/>
                    <a:gd name="connsiteX6" fmla="*/ 0 w 557328"/>
                    <a:gd name="connsiteY6" fmla="*/ 721007 h 875386"/>
                    <a:gd name="connsiteX7" fmla="*/ 2742 w 557328"/>
                    <a:gd name="connsiteY7" fmla="*/ 92430 h 875386"/>
                    <a:gd name="connsiteX8" fmla="*/ 95172 w 557328"/>
                    <a:gd name="connsiteY8" fmla="*/ 0 h 875386"/>
                    <a:gd name="connsiteX0" fmla="*/ 95172 w 557328"/>
                    <a:gd name="connsiteY0" fmla="*/ 0 h 876312"/>
                    <a:gd name="connsiteX1" fmla="*/ 464882 w 557328"/>
                    <a:gd name="connsiteY1" fmla="*/ 0 h 876312"/>
                    <a:gd name="connsiteX2" fmla="*/ 557312 w 557328"/>
                    <a:gd name="connsiteY2" fmla="*/ 92430 h 876312"/>
                    <a:gd name="connsiteX3" fmla="*/ 553117 w 557328"/>
                    <a:gd name="connsiteY3" fmla="*/ 714613 h 876312"/>
                    <a:gd name="connsiteX4" fmla="*/ 342568 w 557328"/>
                    <a:gd name="connsiteY4" fmla="*/ 846276 h 876312"/>
                    <a:gd name="connsiteX5" fmla="*/ 211638 w 557328"/>
                    <a:gd name="connsiteY5" fmla="*/ 849217 h 876312"/>
                    <a:gd name="connsiteX6" fmla="*/ 0 w 557328"/>
                    <a:gd name="connsiteY6" fmla="*/ 721007 h 876312"/>
                    <a:gd name="connsiteX7" fmla="*/ 2742 w 557328"/>
                    <a:gd name="connsiteY7" fmla="*/ 92430 h 876312"/>
                    <a:gd name="connsiteX8" fmla="*/ 95172 w 557328"/>
                    <a:gd name="connsiteY8" fmla="*/ 0 h 876312"/>
                    <a:gd name="connsiteX0" fmla="*/ 95172 w 557328"/>
                    <a:gd name="connsiteY0" fmla="*/ 0 h 876312"/>
                    <a:gd name="connsiteX1" fmla="*/ 464882 w 557328"/>
                    <a:gd name="connsiteY1" fmla="*/ 0 h 876312"/>
                    <a:gd name="connsiteX2" fmla="*/ 557312 w 557328"/>
                    <a:gd name="connsiteY2" fmla="*/ 92430 h 876312"/>
                    <a:gd name="connsiteX3" fmla="*/ 553117 w 557328"/>
                    <a:gd name="connsiteY3" fmla="*/ 714613 h 876312"/>
                    <a:gd name="connsiteX4" fmla="*/ 342568 w 557328"/>
                    <a:gd name="connsiteY4" fmla="*/ 846276 h 876312"/>
                    <a:gd name="connsiteX5" fmla="*/ 211638 w 557328"/>
                    <a:gd name="connsiteY5" fmla="*/ 849217 h 876312"/>
                    <a:gd name="connsiteX6" fmla="*/ 0 w 557328"/>
                    <a:gd name="connsiteY6" fmla="*/ 721007 h 876312"/>
                    <a:gd name="connsiteX7" fmla="*/ 2742 w 557328"/>
                    <a:gd name="connsiteY7" fmla="*/ 92430 h 876312"/>
                    <a:gd name="connsiteX8" fmla="*/ 95172 w 557328"/>
                    <a:gd name="connsiteY8" fmla="*/ 0 h 876312"/>
                    <a:gd name="connsiteX0" fmla="*/ 95172 w 557328"/>
                    <a:gd name="connsiteY0" fmla="*/ 0 h 876312"/>
                    <a:gd name="connsiteX1" fmla="*/ 464882 w 557328"/>
                    <a:gd name="connsiteY1" fmla="*/ 0 h 876312"/>
                    <a:gd name="connsiteX2" fmla="*/ 557312 w 557328"/>
                    <a:gd name="connsiteY2" fmla="*/ 92430 h 876312"/>
                    <a:gd name="connsiteX3" fmla="*/ 553117 w 557328"/>
                    <a:gd name="connsiteY3" fmla="*/ 714613 h 876312"/>
                    <a:gd name="connsiteX4" fmla="*/ 342568 w 557328"/>
                    <a:gd name="connsiteY4" fmla="*/ 846276 h 876312"/>
                    <a:gd name="connsiteX5" fmla="*/ 211638 w 557328"/>
                    <a:gd name="connsiteY5" fmla="*/ 849217 h 876312"/>
                    <a:gd name="connsiteX6" fmla="*/ 0 w 557328"/>
                    <a:gd name="connsiteY6" fmla="*/ 721007 h 876312"/>
                    <a:gd name="connsiteX7" fmla="*/ 2742 w 557328"/>
                    <a:gd name="connsiteY7" fmla="*/ 92430 h 876312"/>
                    <a:gd name="connsiteX8" fmla="*/ 95172 w 557328"/>
                    <a:gd name="connsiteY8" fmla="*/ 0 h 876312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4137"/>
                    <a:gd name="connsiteX1" fmla="*/ 464882 w 557328"/>
                    <a:gd name="connsiteY1" fmla="*/ 0 h 874137"/>
                    <a:gd name="connsiteX2" fmla="*/ 557312 w 557328"/>
                    <a:gd name="connsiteY2" fmla="*/ 92430 h 874137"/>
                    <a:gd name="connsiteX3" fmla="*/ 553117 w 557328"/>
                    <a:gd name="connsiteY3" fmla="*/ 714613 h 874137"/>
                    <a:gd name="connsiteX4" fmla="*/ 342568 w 557328"/>
                    <a:gd name="connsiteY4" fmla="*/ 846276 h 874137"/>
                    <a:gd name="connsiteX5" fmla="*/ 214019 w 557328"/>
                    <a:gd name="connsiteY5" fmla="*/ 846836 h 874137"/>
                    <a:gd name="connsiteX6" fmla="*/ 0 w 557328"/>
                    <a:gd name="connsiteY6" fmla="*/ 721007 h 874137"/>
                    <a:gd name="connsiteX7" fmla="*/ 2742 w 557328"/>
                    <a:gd name="connsiteY7" fmla="*/ 92430 h 874137"/>
                    <a:gd name="connsiteX8" fmla="*/ 95172 w 557328"/>
                    <a:gd name="connsiteY8" fmla="*/ 0 h 874137"/>
                    <a:gd name="connsiteX0" fmla="*/ 95172 w 557328"/>
                    <a:gd name="connsiteY0" fmla="*/ 0 h 874137"/>
                    <a:gd name="connsiteX1" fmla="*/ 464882 w 557328"/>
                    <a:gd name="connsiteY1" fmla="*/ 0 h 874137"/>
                    <a:gd name="connsiteX2" fmla="*/ 557312 w 557328"/>
                    <a:gd name="connsiteY2" fmla="*/ 92430 h 874137"/>
                    <a:gd name="connsiteX3" fmla="*/ 553117 w 557328"/>
                    <a:gd name="connsiteY3" fmla="*/ 714613 h 874137"/>
                    <a:gd name="connsiteX4" fmla="*/ 342568 w 557328"/>
                    <a:gd name="connsiteY4" fmla="*/ 846276 h 874137"/>
                    <a:gd name="connsiteX5" fmla="*/ 214019 w 557328"/>
                    <a:gd name="connsiteY5" fmla="*/ 846836 h 874137"/>
                    <a:gd name="connsiteX6" fmla="*/ 0 w 557328"/>
                    <a:gd name="connsiteY6" fmla="*/ 721007 h 874137"/>
                    <a:gd name="connsiteX7" fmla="*/ 2742 w 557328"/>
                    <a:gd name="connsiteY7" fmla="*/ 92430 h 874137"/>
                    <a:gd name="connsiteX8" fmla="*/ 95172 w 557328"/>
                    <a:gd name="connsiteY8" fmla="*/ 0 h 874137"/>
                    <a:gd name="connsiteX0" fmla="*/ 95172 w 557328"/>
                    <a:gd name="connsiteY0" fmla="*/ 0 h 875047"/>
                    <a:gd name="connsiteX1" fmla="*/ 464882 w 557328"/>
                    <a:gd name="connsiteY1" fmla="*/ 0 h 875047"/>
                    <a:gd name="connsiteX2" fmla="*/ 557312 w 557328"/>
                    <a:gd name="connsiteY2" fmla="*/ 92430 h 875047"/>
                    <a:gd name="connsiteX3" fmla="*/ 553117 w 557328"/>
                    <a:gd name="connsiteY3" fmla="*/ 714613 h 875047"/>
                    <a:gd name="connsiteX4" fmla="*/ 342568 w 557328"/>
                    <a:gd name="connsiteY4" fmla="*/ 846276 h 875047"/>
                    <a:gd name="connsiteX5" fmla="*/ 214019 w 557328"/>
                    <a:gd name="connsiteY5" fmla="*/ 846836 h 875047"/>
                    <a:gd name="connsiteX6" fmla="*/ 0 w 557328"/>
                    <a:gd name="connsiteY6" fmla="*/ 721007 h 875047"/>
                    <a:gd name="connsiteX7" fmla="*/ 2742 w 557328"/>
                    <a:gd name="connsiteY7" fmla="*/ 92430 h 875047"/>
                    <a:gd name="connsiteX8" fmla="*/ 95172 w 557328"/>
                    <a:gd name="connsiteY8" fmla="*/ 0 h 875047"/>
                    <a:gd name="connsiteX0" fmla="*/ 95172 w 554966"/>
                    <a:gd name="connsiteY0" fmla="*/ 0 h 875047"/>
                    <a:gd name="connsiteX1" fmla="*/ 464882 w 554966"/>
                    <a:gd name="connsiteY1" fmla="*/ 0 h 875047"/>
                    <a:gd name="connsiteX2" fmla="*/ 554931 w 554966"/>
                    <a:gd name="connsiteY2" fmla="*/ 94811 h 875047"/>
                    <a:gd name="connsiteX3" fmla="*/ 553117 w 554966"/>
                    <a:gd name="connsiteY3" fmla="*/ 714613 h 875047"/>
                    <a:gd name="connsiteX4" fmla="*/ 342568 w 554966"/>
                    <a:gd name="connsiteY4" fmla="*/ 846276 h 875047"/>
                    <a:gd name="connsiteX5" fmla="*/ 214019 w 554966"/>
                    <a:gd name="connsiteY5" fmla="*/ 846836 h 875047"/>
                    <a:gd name="connsiteX6" fmla="*/ 0 w 554966"/>
                    <a:gd name="connsiteY6" fmla="*/ 721007 h 875047"/>
                    <a:gd name="connsiteX7" fmla="*/ 2742 w 554966"/>
                    <a:gd name="connsiteY7" fmla="*/ 92430 h 875047"/>
                    <a:gd name="connsiteX8" fmla="*/ 95172 w 554966"/>
                    <a:gd name="connsiteY8" fmla="*/ 0 h 875047"/>
                    <a:gd name="connsiteX0" fmla="*/ 95172 w 554966"/>
                    <a:gd name="connsiteY0" fmla="*/ 0 h 875047"/>
                    <a:gd name="connsiteX1" fmla="*/ 464882 w 554966"/>
                    <a:gd name="connsiteY1" fmla="*/ 0 h 875047"/>
                    <a:gd name="connsiteX2" fmla="*/ 554931 w 554966"/>
                    <a:gd name="connsiteY2" fmla="*/ 94811 h 875047"/>
                    <a:gd name="connsiteX3" fmla="*/ 553117 w 554966"/>
                    <a:gd name="connsiteY3" fmla="*/ 714613 h 875047"/>
                    <a:gd name="connsiteX4" fmla="*/ 342568 w 554966"/>
                    <a:gd name="connsiteY4" fmla="*/ 846276 h 875047"/>
                    <a:gd name="connsiteX5" fmla="*/ 214019 w 554966"/>
                    <a:gd name="connsiteY5" fmla="*/ 846836 h 875047"/>
                    <a:gd name="connsiteX6" fmla="*/ 0 w 554966"/>
                    <a:gd name="connsiteY6" fmla="*/ 721007 h 875047"/>
                    <a:gd name="connsiteX7" fmla="*/ 2742 w 554966"/>
                    <a:gd name="connsiteY7" fmla="*/ 92430 h 875047"/>
                    <a:gd name="connsiteX8" fmla="*/ 95172 w 554966"/>
                    <a:gd name="connsiteY8" fmla="*/ 0 h 875047"/>
                    <a:gd name="connsiteX0" fmla="*/ 95172 w 555563"/>
                    <a:gd name="connsiteY0" fmla="*/ 0 h 875047"/>
                    <a:gd name="connsiteX1" fmla="*/ 464882 w 555563"/>
                    <a:gd name="connsiteY1" fmla="*/ 0 h 875047"/>
                    <a:gd name="connsiteX2" fmla="*/ 554931 w 555563"/>
                    <a:gd name="connsiteY2" fmla="*/ 94811 h 875047"/>
                    <a:gd name="connsiteX3" fmla="*/ 555499 w 555563"/>
                    <a:gd name="connsiteY3" fmla="*/ 714613 h 875047"/>
                    <a:gd name="connsiteX4" fmla="*/ 342568 w 555563"/>
                    <a:gd name="connsiteY4" fmla="*/ 846276 h 875047"/>
                    <a:gd name="connsiteX5" fmla="*/ 214019 w 555563"/>
                    <a:gd name="connsiteY5" fmla="*/ 846836 h 875047"/>
                    <a:gd name="connsiteX6" fmla="*/ 0 w 555563"/>
                    <a:gd name="connsiteY6" fmla="*/ 721007 h 875047"/>
                    <a:gd name="connsiteX7" fmla="*/ 2742 w 555563"/>
                    <a:gd name="connsiteY7" fmla="*/ 92430 h 875047"/>
                    <a:gd name="connsiteX8" fmla="*/ 95172 w 555563"/>
                    <a:gd name="connsiteY8" fmla="*/ 0 h 875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5563" h="875047">
                      <a:moveTo>
                        <a:pt x="95172" y="0"/>
                      </a:moveTo>
                      <a:lnTo>
                        <a:pt x="464882" y="0"/>
                      </a:lnTo>
                      <a:cubicBezTo>
                        <a:pt x="515930" y="0"/>
                        <a:pt x="554931" y="43763"/>
                        <a:pt x="554931" y="94811"/>
                      </a:cubicBezTo>
                      <a:cubicBezTo>
                        <a:pt x="555249" y="213913"/>
                        <a:pt x="555741" y="318587"/>
                        <a:pt x="555499" y="714613"/>
                      </a:cubicBezTo>
                      <a:cubicBezTo>
                        <a:pt x="400789" y="722884"/>
                        <a:pt x="398093" y="749703"/>
                        <a:pt x="342568" y="846276"/>
                      </a:cubicBezTo>
                      <a:cubicBezTo>
                        <a:pt x="301448" y="882792"/>
                        <a:pt x="269187" y="886244"/>
                        <a:pt x="214019" y="846836"/>
                      </a:cubicBezTo>
                      <a:cubicBezTo>
                        <a:pt x="167344" y="775731"/>
                        <a:pt x="129540" y="721434"/>
                        <a:pt x="0" y="721007"/>
                      </a:cubicBezTo>
                      <a:lnTo>
                        <a:pt x="2742" y="92430"/>
                      </a:lnTo>
                      <a:cubicBezTo>
                        <a:pt x="2742" y="34238"/>
                        <a:pt x="44124" y="0"/>
                        <a:pt x="95172" y="0"/>
                      </a:cubicBezTo>
                      <a:close/>
                    </a:path>
                  </a:pathLst>
                </a:custGeom>
                <a:solidFill>
                  <a:srgbClr val="595959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0" name="Trapezoid 10">
                  <a:extLst>
                    <a:ext uri="{FF2B5EF4-FFF2-40B4-BE49-F238E27FC236}">
                      <a16:creationId xmlns:a16="http://schemas.microsoft.com/office/drawing/2014/main" id="{31C6B924-4924-1346-B951-B7EF40482D6F}"/>
                    </a:ext>
                  </a:extLst>
                </p:cNvPr>
                <p:cNvSpPr/>
                <p:nvPr/>
              </p:nvSpPr>
              <p:spPr>
                <a:xfrm rot="4574501" flipV="1">
                  <a:off x="4509298" y="2631584"/>
                  <a:ext cx="222748" cy="539796"/>
                </a:xfrm>
                <a:custGeom>
                  <a:avLst/>
                  <a:gdLst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397667 w 476791"/>
                    <a:gd name="connsiteY3" fmla="*/ 621506 h 1106579"/>
                    <a:gd name="connsiteX4" fmla="*/ 476791 w 476791"/>
                    <a:gd name="connsiteY4" fmla="*/ 1106579 h 1106579"/>
                    <a:gd name="connsiteX5" fmla="*/ 0 w 476791"/>
                    <a:gd name="connsiteY5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50054 w 476791"/>
                    <a:gd name="connsiteY3" fmla="*/ 626269 h 1106579"/>
                    <a:gd name="connsiteX4" fmla="*/ 476791 w 476791"/>
                    <a:gd name="connsiteY4" fmla="*/ 1106579 h 1106579"/>
                    <a:gd name="connsiteX5" fmla="*/ 0 w 476791"/>
                    <a:gd name="connsiteY5" fmla="*/ 1106579 h 1106579"/>
                    <a:gd name="connsiteX0" fmla="*/ 0 w 476791"/>
                    <a:gd name="connsiteY0" fmla="*/ 1106579 h 1106579"/>
                    <a:gd name="connsiteX1" fmla="*/ 78580 w 476791"/>
                    <a:gd name="connsiteY1" fmla="*/ 619124 h 1106579"/>
                    <a:gd name="connsiteX2" fmla="*/ 176346 w 476791"/>
                    <a:gd name="connsiteY2" fmla="*/ 0 h 1106579"/>
                    <a:gd name="connsiteX3" fmla="*/ 300445 w 476791"/>
                    <a:gd name="connsiteY3" fmla="*/ 0 h 1106579"/>
                    <a:gd name="connsiteX4" fmla="*/ 450054 w 476791"/>
                    <a:gd name="connsiteY4" fmla="*/ 626269 h 1106579"/>
                    <a:gd name="connsiteX5" fmla="*/ 476791 w 476791"/>
                    <a:gd name="connsiteY5" fmla="*/ 1106579 h 1106579"/>
                    <a:gd name="connsiteX6" fmla="*/ 0 w 476791"/>
                    <a:gd name="connsiteY6" fmla="*/ 1106579 h 1106579"/>
                    <a:gd name="connsiteX0" fmla="*/ 0 w 476791"/>
                    <a:gd name="connsiteY0" fmla="*/ 1106579 h 1106579"/>
                    <a:gd name="connsiteX1" fmla="*/ 61911 w 476791"/>
                    <a:gd name="connsiteY1" fmla="*/ 614362 h 1106579"/>
                    <a:gd name="connsiteX2" fmla="*/ 176346 w 476791"/>
                    <a:gd name="connsiteY2" fmla="*/ 0 h 1106579"/>
                    <a:gd name="connsiteX3" fmla="*/ 300445 w 476791"/>
                    <a:gd name="connsiteY3" fmla="*/ 0 h 1106579"/>
                    <a:gd name="connsiteX4" fmla="*/ 450054 w 476791"/>
                    <a:gd name="connsiteY4" fmla="*/ 626269 h 1106579"/>
                    <a:gd name="connsiteX5" fmla="*/ 476791 w 476791"/>
                    <a:gd name="connsiteY5" fmla="*/ 1106579 h 1106579"/>
                    <a:gd name="connsiteX6" fmla="*/ 0 w 476791"/>
                    <a:gd name="connsiteY6" fmla="*/ 1106579 h 1106579"/>
                    <a:gd name="connsiteX0" fmla="*/ 0 w 476791"/>
                    <a:gd name="connsiteY0" fmla="*/ 1106579 h 1106579"/>
                    <a:gd name="connsiteX1" fmla="*/ 59529 w 476791"/>
                    <a:gd name="connsiteY1" fmla="*/ 614362 h 1106579"/>
                    <a:gd name="connsiteX2" fmla="*/ 176346 w 476791"/>
                    <a:gd name="connsiteY2" fmla="*/ 0 h 1106579"/>
                    <a:gd name="connsiteX3" fmla="*/ 300445 w 476791"/>
                    <a:gd name="connsiteY3" fmla="*/ 0 h 1106579"/>
                    <a:gd name="connsiteX4" fmla="*/ 450054 w 476791"/>
                    <a:gd name="connsiteY4" fmla="*/ 626269 h 1106579"/>
                    <a:gd name="connsiteX5" fmla="*/ 476791 w 476791"/>
                    <a:gd name="connsiteY5" fmla="*/ 1106579 h 1106579"/>
                    <a:gd name="connsiteX6" fmla="*/ 0 w 476791"/>
                    <a:gd name="connsiteY6" fmla="*/ 1106579 h 1106579"/>
                    <a:gd name="connsiteX0" fmla="*/ 0 w 476791"/>
                    <a:gd name="connsiteY0" fmla="*/ 1106579 h 1106579"/>
                    <a:gd name="connsiteX1" fmla="*/ 52385 w 476791"/>
                    <a:gd name="connsiteY1" fmla="*/ 614362 h 1106579"/>
                    <a:gd name="connsiteX2" fmla="*/ 176346 w 476791"/>
                    <a:gd name="connsiteY2" fmla="*/ 0 h 1106579"/>
                    <a:gd name="connsiteX3" fmla="*/ 300445 w 476791"/>
                    <a:gd name="connsiteY3" fmla="*/ 0 h 1106579"/>
                    <a:gd name="connsiteX4" fmla="*/ 450054 w 476791"/>
                    <a:gd name="connsiteY4" fmla="*/ 626269 h 1106579"/>
                    <a:gd name="connsiteX5" fmla="*/ 476791 w 476791"/>
                    <a:gd name="connsiteY5" fmla="*/ 1106579 h 1106579"/>
                    <a:gd name="connsiteX6" fmla="*/ 0 w 476791"/>
                    <a:gd name="connsiteY6" fmla="*/ 1106579 h 1106579"/>
                    <a:gd name="connsiteX0" fmla="*/ 0 w 476791"/>
                    <a:gd name="connsiteY0" fmla="*/ 1106579 h 1106579"/>
                    <a:gd name="connsiteX1" fmla="*/ 52385 w 476791"/>
                    <a:gd name="connsiteY1" fmla="*/ 614362 h 1106579"/>
                    <a:gd name="connsiteX2" fmla="*/ 176346 w 476791"/>
                    <a:gd name="connsiteY2" fmla="*/ 0 h 1106579"/>
                    <a:gd name="connsiteX3" fmla="*/ 300445 w 476791"/>
                    <a:gd name="connsiteY3" fmla="*/ 0 h 1106579"/>
                    <a:gd name="connsiteX4" fmla="*/ 450054 w 476791"/>
                    <a:gd name="connsiteY4" fmla="*/ 611981 h 1106579"/>
                    <a:gd name="connsiteX5" fmla="*/ 476791 w 476791"/>
                    <a:gd name="connsiteY5" fmla="*/ 1106579 h 1106579"/>
                    <a:gd name="connsiteX6" fmla="*/ 0 w 476791"/>
                    <a:gd name="connsiteY6" fmla="*/ 1106579 h 1106579"/>
                    <a:gd name="connsiteX0" fmla="*/ 0 w 476791"/>
                    <a:gd name="connsiteY0" fmla="*/ 1106579 h 1106579"/>
                    <a:gd name="connsiteX1" fmla="*/ 52385 w 476791"/>
                    <a:gd name="connsiteY1" fmla="*/ 614362 h 1106579"/>
                    <a:gd name="connsiteX2" fmla="*/ 176346 w 476791"/>
                    <a:gd name="connsiteY2" fmla="*/ 0 h 1106579"/>
                    <a:gd name="connsiteX3" fmla="*/ 300445 w 476791"/>
                    <a:gd name="connsiteY3" fmla="*/ 0 h 1106579"/>
                    <a:gd name="connsiteX4" fmla="*/ 450054 w 476791"/>
                    <a:gd name="connsiteY4" fmla="*/ 619124 h 1106579"/>
                    <a:gd name="connsiteX5" fmla="*/ 476791 w 476791"/>
                    <a:gd name="connsiteY5" fmla="*/ 1106579 h 1106579"/>
                    <a:gd name="connsiteX6" fmla="*/ 0 w 476791"/>
                    <a:gd name="connsiteY6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50054 w 476791"/>
                    <a:gd name="connsiteY3" fmla="*/ 619124 h 1106579"/>
                    <a:gd name="connsiteX4" fmla="*/ 476791 w 476791"/>
                    <a:gd name="connsiteY4" fmla="*/ 1106579 h 1106579"/>
                    <a:gd name="connsiteX5" fmla="*/ 0 w 476791"/>
                    <a:gd name="connsiteY5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6791" h="1106579">
                      <a:moveTo>
                        <a:pt x="0" y="1106579"/>
                      </a:moveTo>
                      <a:cubicBezTo>
                        <a:pt x="20682" y="723432"/>
                        <a:pt x="84227" y="368860"/>
                        <a:pt x="176346" y="0"/>
                      </a:cubicBezTo>
                      <a:lnTo>
                        <a:pt x="300445" y="0"/>
                      </a:lnTo>
                      <a:cubicBezTo>
                        <a:pt x="392564" y="361716"/>
                        <a:pt x="451346" y="716287"/>
                        <a:pt x="476791" y="1106579"/>
                      </a:cubicBezTo>
                      <a:lnTo>
                        <a:pt x="0" y="1106579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1" name="Isosceles Triangle 36">
                  <a:extLst>
                    <a:ext uri="{FF2B5EF4-FFF2-40B4-BE49-F238E27FC236}">
                      <a16:creationId xmlns:a16="http://schemas.microsoft.com/office/drawing/2014/main" id="{F250FDD2-7A0A-DF45-ADDF-165B2B41B068}"/>
                    </a:ext>
                  </a:extLst>
                </p:cNvPr>
                <p:cNvSpPr/>
                <p:nvPr/>
              </p:nvSpPr>
              <p:spPr>
                <a:xfrm rot="4574501" flipV="1">
                  <a:off x="4290897" y="2922967"/>
                  <a:ext cx="61891" cy="103381"/>
                </a:xfrm>
                <a:prstGeom prst="triangle">
                  <a:avLst/>
                </a:prstGeom>
                <a:solidFill>
                  <a:srgbClr val="262626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FED7ECF6-BB83-7F46-9172-F970212CDD95}"/>
                  </a:ext>
                </a:extLst>
              </p:cNvPr>
              <p:cNvGrpSpPr/>
              <p:nvPr/>
            </p:nvGrpSpPr>
            <p:grpSpPr>
              <a:xfrm>
                <a:off x="6814364" y="3687489"/>
                <a:ext cx="1101097" cy="426555"/>
                <a:chOff x="6568700" y="3880783"/>
                <a:chExt cx="1101097" cy="426555"/>
              </a:xfrm>
            </p:grpSpPr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9208D41A-4C59-1C48-A44B-9FC9CEE85A31}"/>
                    </a:ext>
                  </a:extLst>
                </p:cNvPr>
                <p:cNvSpPr/>
                <p:nvPr/>
              </p:nvSpPr>
              <p:spPr>
                <a:xfrm rot="15300000">
                  <a:off x="6930188" y="3519295"/>
                  <a:ext cx="378122" cy="1101097"/>
                </a:xfrm>
                <a:custGeom>
                  <a:avLst/>
                  <a:gdLst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15576 w 1193164"/>
                    <a:gd name="connsiteY5" fmla="*/ 1402652 h 1751652"/>
                    <a:gd name="connsiteX6" fmla="*/ 15203 w 1193164"/>
                    <a:gd name="connsiteY6" fmla="*/ 1399133 h 1751652"/>
                    <a:gd name="connsiteX7" fmla="*/ 12996 w 1193164"/>
                    <a:gd name="connsiteY7" fmla="*/ 1395860 h 1751652"/>
                    <a:gd name="connsiteX8" fmla="*/ 0 w 1193164"/>
                    <a:gd name="connsiteY8" fmla="*/ 1331490 h 1751652"/>
                    <a:gd name="connsiteX9" fmla="*/ 0 w 1193164"/>
                    <a:gd name="connsiteY9" fmla="*/ 336666 h 1751652"/>
                    <a:gd name="connsiteX10" fmla="*/ 165371 w 1193164"/>
                    <a:gd name="connsiteY10" fmla="*/ 171295 h 1751652"/>
                    <a:gd name="connsiteX11" fmla="*/ 330742 w 1193164"/>
                    <a:gd name="connsiteY11" fmla="*/ 336666 h 1751652"/>
                    <a:gd name="connsiteX12" fmla="*/ 330742 w 1193164"/>
                    <a:gd name="connsiteY12" fmla="*/ 930909 h 1751652"/>
                    <a:gd name="connsiteX13" fmla="*/ 346034 w 1193164"/>
                    <a:gd name="connsiteY13" fmla="*/ 977785 h 1751652"/>
                    <a:gd name="connsiteX14" fmla="*/ 662892 w 1193164"/>
                    <a:gd name="connsiteY14" fmla="*/ 1063473 h 1751652"/>
                    <a:gd name="connsiteX15" fmla="*/ 761317 w 1193164"/>
                    <a:gd name="connsiteY15" fmla="*/ 491973 h 1751652"/>
                    <a:gd name="connsiteX16" fmla="*/ 523192 w 1193164"/>
                    <a:gd name="connsiteY16" fmla="*/ 412598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15576 w 1193164"/>
                    <a:gd name="connsiteY5" fmla="*/ 1402652 h 1751652"/>
                    <a:gd name="connsiteX6" fmla="*/ 15203 w 1193164"/>
                    <a:gd name="connsiteY6" fmla="*/ 1399133 h 1751652"/>
                    <a:gd name="connsiteX7" fmla="*/ 0 w 1193164"/>
                    <a:gd name="connsiteY7" fmla="*/ 1331490 h 1751652"/>
                    <a:gd name="connsiteX8" fmla="*/ 0 w 1193164"/>
                    <a:gd name="connsiteY8" fmla="*/ 336666 h 1751652"/>
                    <a:gd name="connsiteX9" fmla="*/ 165371 w 1193164"/>
                    <a:gd name="connsiteY9" fmla="*/ 171295 h 1751652"/>
                    <a:gd name="connsiteX10" fmla="*/ 330742 w 1193164"/>
                    <a:gd name="connsiteY10" fmla="*/ 336666 h 1751652"/>
                    <a:gd name="connsiteX11" fmla="*/ 330742 w 1193164"/>
                    <a:gd name="connsiteY11" fmla="*/ 930909 h 1751652"/>
                    <a:gd name="connsiteX12" fmla="*/ 346034 w 1193164"/>
                    <a:gd name="connsiteY12" fmla="*/ 977785 h 1751652"/>
                    <a:gd name="connsiteX13" fmla="*/ 662892 w 1193164"/>
                    <a:gd name="connsiteY13" fmla="*/ 1063473 h 1751652"/>
                    <a:gd name="connsiteX14" fmla="*/ 761317 w 1193164"/>
                    <a:gd name="connsiteY14" fmla="*/ 491973 h 1751652"/>
                    <a:gd name="connsiteX15" fmla="*/ 523192 w 1193164"/>
                    <a:gd name="connsiteY15" fmla="*/ 412598 h 1751652"/>
                    <a:gd name="connsiteX16" fmla="*/ 211990 w 1193164"/>
                    <a:gd name="connsiteY16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15576 w 1193164"/>
                    <a:gd name="connsiteY5" fmla="*/ 1402652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15576 w 1193164"/>
                    <a:gd name="connsiteY6" fmla="*/ 1402652 h 1751652"/>
                    <a:gd name="connsiteX7" fmla="*/ 0 w 1193164"/>
                    <a:gd name="connsiteY7" fmla="*/ 1331490 h 1751652"/>
                    <a:gd name="connsiteX8" fmla="*/ 0 w 1193164"/>
                    <a:gd name="connsiteY8" fmla="*/ 336666 h 1751652"/>
                    <a:gd name="connsiteX9" fmla="*/ 165371 w 1193164"/>
                    <a:gd name="connsiteY9" fmla="*/ 171295 h 1751652"/>
                    <a:gd name="connsiteX10" fmla="*/ 330742 w 1193164"/>
                    <a:gd name="connsiteY10" fmla="*/ 336666 h 1751652"/>
                    <a:gd name="connsiteX11" fmla="*/ 330742 w 1193164"/>
                    <a:gd name="connsiteY11" fmla="*/ 930909 h 1751652"/>
                    <a:gd name="connsiteX12" fmla="*/ 346034 w 1193164"/>
                    <a:gd name="connsiteY12" fmla="*/ 977785 h 1751652"/>
                    <a:gd name="connsiteX13" fmla="*/ 662892 w 1193164"/>
                    <a:gd name="connsiteY13" fmla="*/ 1063473 h 1751652"/>
                    <a:gd name="connsiteX14" fmla="*/ 761317 w 1193164"/>
                    <a:gd name="connsiteY14" fmla="*/ 491973 h 1751652"/>
                    <a:gd name="connsiteX15" fmla="*/ 523192 w 1193164"/>
                    <a:gd name="connsiteY15" fmla="*/ 412598 h 1751652"/>
                    <a:gd name="connsiteX16" fmla="*/ 211990 w 1193164"/>
                    <a:gd name="connsiteY16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15576 w 1193164"/>
                    <a:gd name="connsiteY6" fmla="*/ 1402652 h 1751652"/>
                    <a:gd name="connsiteX7" fmla="*/ 0 w 1193164"/>
                    <a:gd name="connsiteY7" fmla="*/ 1331490 h 1751652"/>
                    <a:gd name="connsiteX8" fmla="*/ 0 w 1193164"/>
                    <a:gd name="connsiteY8" fmla="*/ 336666 h 1751652"/>
                    <a:gd name="connsiteX9" fmla="*/ 165371 w 1193164"/>
                    <a:gd name="connsiteY9" fmla="*/ 171295 h 1751652"/>
                    <a:gd name="connsiteX10" fmla="*/ 330742 w 1193164"/>
                    <a:gd name="connsiteY10" fmla="*/ 336666 h 1751652"/>
                    <a:gd name="connsiteX11" fmla="*/ 330742 w 1193164"/>
                    <a:gd name="connsiteY11" fmla="*/ 930909 h 1751652"/>
                    <a:gd name="connsiteX12" fmla="*/ 346034 w 1193164"/>
                    <a:gd name="connsiteY12" fmla="*/ 977785 h 1751652"/>
                    <a:gd name="connsiteX13" fmla="*/ 662892 w 1193164"/>
                    <a:gd name="connsiteY13" fmla="*/ 1063473 h 1751652"/>
                    <a:gd name="connsiteX14" fmla="*/ 761317 w 1193164"/>
                    <a:gd name="connsiteY14" fmla="*/ 491973 h 1751652"/>
                    <a:gd name="connsiteX15" fmla="*/ 523192 w 1193164"/>
                    <a:gd name="connsiteY15" fmla="*/ 412598 h 1751652"/>
                    <a:gd name="connsiteX16" fmla="*/ 211990 w 1193164"/>
                    <a:gd name="connsiteY16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70615"/>
                    <a:gd name="connsiteX1" fmla="*/ 1001400 w 1193164"/>
                    <a:gd name="connsiteY1" fmla="*/ 307888 h 1770615"/>
                    <a:gd name="connsiteX2" fmla="*/ 1193117 w 1193164"/>
                    <a:gd name="connsiteY2" fmla="*/ 1145936 h 1770615"/>
                    <a:gd name="connsiteX3" fmla="*/ 702950 w 1193164"/>
                    <a:gd name="connsiteY3" fmla="*/ 1770615 h 1770615"/>
                    <a:gd name="connsiteX4" fmla="*/ 97690 w 1193164"/>
                    <a:gd name="connsiteY4" fmla="*/ 1770615 h 1770615"/>
                    <a:gd name="connsiteX5" fmla="*/ 88218 w 1193164"/>
                    <a:gd name="connsiteY5" fmla="*/ 1695211 h 1770615"/>
                    <a:gd name="connsiteX6" fmla="*/ 0 w 1193164"/>
                    <a:gd name="connsiteY6" fmla="*/ 1350453 h 1770615"/>
                    <a:gd name="connsiteX7" fmla="*/ 0 w 1193164"/>
                    <a:gd name="connsiteY7" fmla="*/ 355629 h 1770615"/>
                    <a:gd name="connsiteX8" fmla="*/ 165371 w 1193164"/>
                    <a:gd name="connsiteY8" fmla="*/ 190258 h 1770615"/>
                    <a:gd name="connsiteX9" fmla="*/ 330742 w 1193164"/>
                    <a:gd name="connsiteY9" fmla="*/ 355629 h 1770615"/>
                    <a:gd name="connsiteX10" fmla="*/ 330742 w 1193164"/>
                    <a:gd name="connsiteY10" fmla="*/ 949872 h 1770615"/>
                    <a:gd name="connsiteX11" fmla="*/ 346034 w 1193164"/>
                    <a:gd name="connsiteY11" fmla="*/ 996748 h 1770615"/>
                    <a:gd name="connsiteX12" fmla="*/ 662892 w 1193164"/>
                    <a:gd name="connsiteY12" fmla="*/ 1082436 h 1770615"/>
                    <a:gd name="connsiteX13" fmla="*/ 761317 w 1193164"/>
                    <a:gd name="connsiteY13" fmla="*/ 510936 h 1770615"/>
                    <a:gd name="connsiteX14" fmla="*/ 523192 w 1193164"/>
                    <a:gd name="connsiteY14" fmla="*/ 431561 h 1770615"/>
                    <a:gd name="connsiteX15" fmla="*/ 211990 w 1193164"/>
                    <a:gd name="connsiteY15" fmla="*/ 0 h 1770615"/>
                    <a:gd name="connsiteX0" fmla="*/ 211990 w 1193164"/>
                    <a:gd name="connsiteY0" fmla="*/ 0 h 1770615"/>
                    <a:gd name="connsiteX1" fmla="*/ 1001400 w 1193164"/>
                    <a:gd name="connsiteY1" fmla="*/ 307888 h 1770615"/>
                    <a:gd name="connsiteX2" fmla="*/ 1193117 w 1193164"/>
                    <a:gd name="connsiteY2" fmla="*/ 1145936 h 1770615"/>
                    <a:gd name="connsiteX3" fmla="*/ 702950 w 1193164"/>
                    <a:gd name="connsiteY3" fmla="*/ 1770615 h 1770615"/>
                    <a:gd name="connsiteX4" fmla="*/ 97690 w 1193164"/>
                    <a:gd name="connsiteY4" fmla="*/ 1770615 h 1770615"/>
                    <a:gd name="connsiteX5" fmla="*/ 88218 w 1193164"/>
                    <a:gd name="connsiteY5" fmla="*/ 1695211 h 1770615"/>
                    <a:gd name="connsiteX6" fmla="*/ 0 w 1193164"/>
                    <a:gd name="connsiteY6" fmla="*/ 1350453 h 1770615"/>
                    <a:gd name="connsiteX7" fmla="*/ 0 w 1193164"/>
                    <a:gd name="connsiteY7" fmla="*/ 355629 h 1770615"/>
                    <a:gd name="connsiteX8" fmla="*/ 165371 w 1193164"/>
                    <a:gd name="connsiteY8" fmla="*/ 190258 h 1770615"/>
                    <a:gd name="connsiteX9" fmla="*/ 330742 w 1193164"/>
                    <a:gd name="connsiteY9" fmla="*/ 355629 h 1770615"/>
                    <a:gd name="connsiteX10" fmla="*/ 330742 w 1193164"/>
                    <a:gd name="connsiteY10" fmla="*/ 949872 h 1770615"/>
                    <a:gd name="connsiteX11" fmla="*/ 346034 w 1193164"/>
                    <a:gd name="connsiteY11" fmla="*/ 996748 h 1770615"/>
                    <a:gd name="connsiteX12" fmla="*/ 662892 w 1193164"/>
                    <a:gd name="connsiteY12" fmla="*/ 1082436 h 1770615"/>
                    <a:gd name="connsiteX13" fmla="*/ 761317 w 1193164"/>
                    <a:gd name="connsiteY13" fmla="*/ 510936 h 1770615"/>
                    <a:gd name="connsiteX14" fmla="*/ 533858 w 1193164"/>
                    <a:gd name="connsiteY14" fmla="*/ 428005 h 1770615"/>
                    <a:gd name="connsiteX15" fmla="*/ 211990 w 1193164"/>
                    <a:gd name="connsiteY15" fmla="*/ 0 h 1770615"/>
                    <a:gd name="connsiteX0" fmla="*/ 211990 w 1193164"/>
                    <a:gd name="connsiteY0" fmla="*/ 0 h 1770615"/>
                    <a:gd name="connsiteX1" fmla="*/ 1001400 w 1193164"/>
                    <a:gd name="connsiteY1" fmla="*/ 307888 h 1770615"/>
                    <a:gd name="connsiteX2" fmla="*/ 1193117 w 1193164"/>
                    <a:gd name="connsiteY2" fmla="*/ 1145936 h 1770615"/>
                    <a:gd name="connsiteX3" fmla="*/ 702950 w 1193164"/>
                    <a:gd name="connsiteY3" fmla="*/ 1770615 h 1770615"/>
                    <a:gd name="connsiteX4" fmla="*/ 97690 w 1193164"/>
                    <a:gd name="connsiteY4" fmla="*/ 1770615 h 1770615"/>
                    <a:gd name="connsiteX5" fmla="*/ 88218 w 1193164"/>
                    <a:gd name="connsiteY5" fmla="*/ 1695211 h 1770615"/>
                    <a:gd name="connsiteX6" fmla="*/ 0 w 1193164"/>
                    <a:gd name="connsiteY6" fmla="*/ 1350453 h 1770615"/>
                    <a:gd name="connsiteX7" fmla="*/ 0 w 1193164"/>
                    <a:gd name="connsiteY7" fmla="*/ 355629 h 1770615"/>
                    <a:gd name="connsiteX8" fmla="*/ 165371 w 1193164"/>
                    <a:gd name="connsiteY8" fmla="*/ 190258 h 1770615"/>
                    <a:gd name="connsiteX9" fmla="*/ 330742 w 1193164"/>
                    <a:gd name="connsiteY9" fmla="*/ 355629 h 1770615"/>
                    <a:gd name="connsiteX10" fmla="*/ 330742 w 1193164"/>
                    <a:gd name="connsiteY10" fmla="*/ 949872 h 1770615"/>
                    <a:gd name="connsiteX11" fmla="*/ 346034 w 1193164"/>
                    <a:gd name="connsiteY11" fmla="*/ 996748 h 1770615"/>
                    <a:gd name="connsiteX12" fmla="*/ 662892 w 1193164"/>
                    <a:gd name="connsiteY12" fmla="*/ 1082436 h 1770615"/>
                    <a:gd name="connsiteX13" fmla="*/ 761317 w 1193164"/>
                    <a:gd name="connsiteY13" fmla="*/ 510936 h 1770615"/>
                    <a:gd name="connsiteX14" fmla="*/ 211990 w 1193164"/>
                    <a:gd name="connsiteY14" fmla="*/ 0 h 1770615"/>
                    <a:gd name="connsiteX0" fmla="*/ 761317 w 1193164"/>
                    <a:gd name="connsiteY0" fmla="*/ 320678 h 1580357"/>
                    <a:gd name="connsiteX1" fmla="*/ 1001400 w 1193164"/>
                    <a:gd name="connsiteY1" fmla="*/ 117630 h 1580357"/>
                    <a:gd name="connsiteX2" fmla="*/ 1193117 w 1193164"/>
                    <a:gd name="connsiteY2" fmla="*/ 955678 h 1580357"/>
                    <a:gd name="connsiteX3" fmla="*/ 702950 w 1193164"/>
                    <a:gd name="connsiteY3" fmla="*/ 1580357 h 1580357"/>
                    <a:gd name="connsiteX4" fmla="*/ 97690 w 1193164"/>
                    <a:gd name="connsiteY4" fmla="*/ 1580357 h 1580357"/>
                    <a:gd name="connsiteX5" fmla="*/ 88218 w 1193164"/>
                    <a:gd name="connsiteY5" fmla="*/ 1504953 h 1580357"/>
                    <a:gd name="connsiteX6" fmla="*/ 0 w 1193164"/>
                    <a:gd name="connsiteY6" fmla="*/ 1160195 h 1580357"/>
                    <a:gd name="connsiteX7" fmla="*/ 0 w 1193164"/>
                    <a:gd name="connsiteY7" fmla="*/ 165371 h 1580357"/>
                    <a:gd name="connsiteX8" fmla="*/ 165371 w 1193164"/>
                    <a:gd name="connsiteY8" fmla="*/ 0 h 1580357"/>
                    <a:gd name="connsiteX9" fmla="*/ 330742 w 1193164"/>
                    <a:gd name="connsiteY9" fmla="*/ 165371 h 1580357"/>
                    <a:gd name="connsiteX10" fmla="*/ 330742 w 1193164"/>
                    <a:gd name="connsiteY10" fmla="*/ 759614 h 1580357"/>
                    <a:gd name="connsiteX11" fmla="*/ 346034 w 1193164"/>
                    <a:gd name="connsiteY11" fmla="*/ 806490 h 1580357"/>
                    <a:gd name="connsiteX12" fmla="*/ 662892 w 1193164"/>
                    <a:gd name="connsiteY12" fmla="*/ 892178 h 1580357"/>
                    <a:gd name="connsiteX13" fmla="*/ 761317 w 1193164"/>
                    <a:gd name="connsiteY13" fmla="*/ 320678 h 1580357"/>
                    <a:gd name="connsiteX0" fmla="*/ 662892 w 1193164"/>
                    <a:gd name="connsiteY0" fmla="*/ 892178 h 1580357"/>
                    <a:gd name="connsiteX1" fmla="*/ 1001400 w 1193164"/>
                    <a:gd name="connsiteY1" fmla="*/ 117630 h 1580357"/>
                    <a:gd name="connsiteX2" fmla="*/ 1193117 w 1193164"/>
                    <a:gd name="connsiteY2" fmla="*/ 955678 h 1580357"/>
                    <a:gd name="connsiteX3" fmla="*/ 702950 w 1193164"/>
                    <a:gd name="connsiteY3" fmla="*/ 1580357 h 1580357"/>
                    <a:gd name="connsiteX4" fmla="*/ 97690 w 1193164"/>
                    <a:gd name="connsiteY4" fmla="*/ 1580357 h 1580357"/>
                    <a:gd name="connsiteX5" fmla="*/ 88218 w 1193164"/>
                    <a:gd name="connsiteY5" fmla="*/ 1504953 h 1580357"/>
                    <a:gd name="connsiteX6" fmla="*/ 0 w 1193164"/>
                    <a:gd name="connsiteY6" fmla="*/ 1160195 h 1580357"/>
                    <a:gd name="connsiteX7" fmla="*/ 0 w 1193164"/>
                    <a:gd name="connsiteY7" fmla="*/ 165371 h 1580357"/>
                    <a:gd name="connsiteX8" fmla="*/ 165371 w 1193164"/>
                    <a:gd name="connsiteY8" fmla="*/ 0 h 1580357"/>
                    <a:gd name="connsiteX9" fmla="*/ 330742 w 1193164"/>
                    <a:gd name="connsiteY9" fmla="*/ 165371 h 1580357"/>
                    <a:gd name="connsiteX10" fmla="*/ 330742 w 1193164"/>
                    <a:gd name="connsiteY10" fmla="*/ 759614 h 1580357"/>
                    <a:gd name="connsiteX11" fmla="*/ 346034 w 1193164"/>
                    <a:gd name="connsiteY11" fmla="*/ 806490 h 1580357"/>
                    <a:gd name="connsiteX12" fmla="*/ 662892 w 1193164"/>
                    <a:gd name="connsiteY12" fmla="*/ 892178 h 1580357"/>
                    <a:gd name="connsiteX0" fmla="*/ 662892 w 1193117"/>
                    <a:gd name="connsiteY0" fmla="*/ 892178 h 1580357"/>
                    <a:gd name="connsiteX1" fmla="*/ 1193117 w 1193117"/>
                    <a:gd name="connsiteY1" fmla="*/ 955678 h 1580357"/>
                    <a:gd name="connsiteX2" fmla="*/ 702950 w 1193117"/>
                    <a:gd name="connsiteY2" fmla="*/ 1580357 h 1580357"/>
                    <a:gd name="connsiteX3" fmla="*/ 97690 w 1193117"/>
                    <a:gd name="connsiteY3" fmla="*/ 1580357 h 1580357"/>
                    <a:gd name="connsiteX4" fmla="*/ 88218 w 1193117"/>
                    <a:gd name="connsiteY4" fmla="*/ 1504953 h 1580357"/>
                    <a:gd name="connsiteX5" fmla="*/ 0 w 1193117"/>
                    <a:gd name="connsiteY5" fmla="*/ 1160195 h 1580357"/>
                    <a:gd name="connsiteX6" fmla="*/ 0 w 1193117"/>
                    <a:gd name="connsiteY6" fmla="*/ 165371 h 1580357"/>
                    <a:gd name="connsiteX7" fmla="*/ 165371 w 1193117"/>
                    <a:gd name="connsiteY7" fmla="*/ 0 h 1580357"/>
                    <a:gd name="connsiteX8" fmla="*/ 330742 w 1193117"/>
                    <a:gd name="connsiteY8" fmla="*/ 165371 h 1580357"/>
                    <a:gd name="connsiteX9" fmla="*/ 330742 w 1193117"/>
                    <a:gd name="connsiteY9" fmla="*/ 759614 h 1580357"/>
                    <a:gd name="connsiteX10" fmla="*/ 346034 w 1193117"/>
                    <a:gd name="connsiteY10" fmla="*/ 806490 h 1580357"/>
                    <a:gd name="connsiteX11" fmla="*/ 662892 w 1193117"/>
                    <a:gd name="connsiteY11" fmla="*/ 892178 h 1580357"/>
                    <a:gd name="connsiteX0" fmla="*/ 346034 w 1193117"/>
                    <a:gd name="connsiteY0" fmla="*/ 806490 h 1580357"/>
                    <a:gd name="connsiteX1" fmla="*/ 1193117 w 1193117"/>
                    <a:gd name="connsiteY1" fmla="*/ 955678 h 1580357"/>
                    <a:gd name="connsiteX2" fmla="*/ 702950 w 1193117"/>
                    <a:gd name="connsiteY2" fmla="*/ 1580357 h 1580357"/>
                    <a:gd name="connsiteX3" fmla="*/ 97690 w 1193117"/>
                    <a:gd name="connsiteY3" fmla="*/ 1580357 h 1580357"/>
                    <a:gd name="connsiteX4" fmla="*/ 88218 w 1193117"/>
                    <a:gd name="connsiteY4" fmla="*/ 1504953 h 1580357"/>
                    <a:gd name="connsiteX5" fmla="*/ 0 w 1193117"/>
                    <a:gd name="connsiteY5" fmla="*/ 1160195 h 1580357"/>
                    <a:gd name="connsiteX6" fmla="*/ 0 w 1193117"/>
                    <a:gd name="connsiteY6" fmla="*/ 165371 h 1580357"/>
                    <a:gd name="connsiteX7" fmla="*/ 165371 w 1193117"/>
                    <a:gd name="connsiteY7" fmla="*/ 0 h 1580357"/>
                    <a:gd name="connsiteX8" fmla="*/ 330742 w 1193117"/>
                    <a:gd name="connsiteY8" fmla="*/ 165371 h 1580357"/>
                    <a:gd name="connsiteX9" fmla="*/ 330742 w 1193117"/>
                    <a:gd name="connsiteY9" fmla="*/ 759614 h 1580357"/>
                    <a:gd name="connsiteX10" fmla="*/ 346034 w 1193117"/>
                    <a:gd name="connsiteY10" fmla="*/ 806490 h 1580357"/>
                    <a:gd name="connsiteX0" fmla="*/ 346034 w 706467"/>
                    <a:gd name="connsiteY0" fmla="*/ 806490 h 1580357"/>
                    <a:gd name="connsiteX1" fmla="*/ 702950 w 706467"/>
                    <a:gd name="connsiteY1" fmla="*/ 1580357 h 1580357"/>
                    <a:gd name="connsiteX2" fmla="*/ 97690 w 706467"/>
                    <a:gd name="connsiteY2" fmla="*/ 1580357 h 1580357"/>
                    <a:gd name="connsiteX3" fmla="*/ 88218 w 706467"/>
                    <a:gd name="connsiteY3" fmla="*/ 1504953 h 1580357"/>
                    <a:gd name="connsiteX4" fmla="*/ 0 w 706467"/>
                    <a:gd name="connsiteY4" fmla="*/ 1160195 h 1580357"/>
                    <a:gd name="connsiteX5" fmla="*/ 0 w 706467"/>
                    <a:gd name="connsiteY5" fmla="*/ 165371 h 1580357"/>
                    <a:gd name="connsiteX6" fmla="*/ 165371 w 706467"/>
                    <a:gd name="connsiteY6" fmla="*/ 0 h 1580357"/>
                    <a:gd name="connsiteX7" fmla="*/ 330742 w 706467"/>
                    <a:gd name="connsiteY7" fmla="*/ 165371 h 1580357"/>
                    <a:gd name="connsiteX8" fmla="*/ 330742 w 706467"/>
                    <a:gd name="connsiteY8" fmla="*/ 759614 h 1580357"/>
                    <a:gd name="connsiteX9" fmla="*/ 346034 w 706467"/>
                    <a:gd name="connsiteY9" fmla="*/ 806490 h 1580357"/>
                    <a:gd name="connsiteX0" fmla="*/ 346034 w 346034"/>
                    <a:gd name="connsiteY0" fmla="*/ 806490 h 1580357"/>
                    <a:gd name="connsiteX1" fmla="*/ 97690 w 346034"/>
                    <a:gd name="connsiteY1" fmla="*/ 1580357 h 1580357"/>
                    <a:gd name="connsiteX2" fmla="*/ 88218 w 346034"/>
                    <a:gd name="connsiteY2" fmla="*/ 1504953 h 1580357"/>
                    <a:gd name="connsiteX3" fmla="*/ 0 w 346034"/>
                    <a:gd name="connsiteY3" fmla="*/ 1160195 h 1580357"/>
                    <a:gd name="connsiteX4" fmla="*/ 0 w 346034"/>
                    <a:gd name="connsiteY4" fmla="*/ 165371 h 1580357"/>
                    <a:gd name="connsiteX5" fmla="*/ 165371 w 346034"/>
                    <a:gd name="connsiteY5" fmla="*/ 0 h 1580357"/>
                    <a:gd name="connsiteX6" fmla="*/ 330742 w 346034"/>
                    <a:gd name="connsiteY6" fmla="*/ 165371 h 1580357"/>
                    <a:gd name="connsiteX7" fmla="*/ 330742 w 346034"/>
                    <a:gd name="connsiteY7" fmla="*/ 759614 h 1580357"/>
                    <a:gd name="connsiteX8" fmla="*/ 346034 w 346034"/>
                    <a:gd name="connsiteY8" fmla="*/ 806490 h 1580357"/>
                    <a:gd name="connsiteX0" fmla="*/ 346034 w 346034"/>
                    <a:gd name="connsiteY0" fmla="*/ 806490 h 1504953"/>
                    <a:gd name="connsiteX1" fmla="*/ 88218 w 346034"/>
                    <a:gd name="connsiteY1" fmla="*/ 1504953 h 1504953"/>
                    <a:gd name="connsiteX2" fmla="*/ 0 w 346034"/>
                    <a:gd name="connsiteY2" fmla="*/ 1160195 h 1504953"/>
                    <a:gd name="connsiteX3" fmla="*/ 0 w 346034"/>
                    <a:gd name="connsiteY3" fmla="*/ 165371 h 1504953"/>
                    <a:gd name="connsiteX4" fmla="*/ 165371 w 346034"/>
                    <a:gd name="connsiteY4" fmla="*/ 0 h 1504953"/>
                    <a:gd name="connsiteX5" fmla="*/ 330742 w 346034"/>
                    <a:gd name="connsiteY5" fmla="*/ 165371 h 1504953"/>
                    <a:gd name="connsiteX6" fmla="*/ 330742 w 346034"/>
                    <a:gd name="connsiteY6" fmla="*/ 759614 h 1504953"/>
                    <a:gd name="connsiteX7" fmla="*/ 346034 w 346034"/>
                    <a:gd name="connsiteY7" fmla="*/ 806490 h 1504953"/>
                    <a:gd name="connsiteX0" fmla="*/ 346034 w 346034"/>
                    <a:gd name="connsiteY0" fmla="*/ 806490 h 1178467"/>
                    <a:gd name="connsiteX1" fmla="*/ 0 w 346034"/>
                    <a:gd name="connsiteY1" fmla="*/ 1160195 h 1178467"/>
                    <a:gd name="connsiteX2" fmla="*/ 0 w 346034"/>
                    <a:gd name="connsiteY2" fmla="*/ 165371 h 1178467"/>
                    <a:gd name="connsiteX3" fmla="*/ 165371 w 346034"/>
                    <a:gd name="connsiteY3" fmla="*/ 0 h 1178467"/>
                    <a:gd name="connsiteX4" fmla="*/ 330742 w 346034"/>
                    <a:gd name="connsiteY4" fmla="*/ 165371 h 1178467"/>
                    <a:gd name="connsiteX5" fmla="*/ 330742 w 346034"/>
                    <a:gd name="connsiteY5" fmla="*/ 759614 h 1178467"/>
                    <a:gd name="connsiteX6" fmla="*/ 346034 w 346034"/>
                    <a:gd name="connsiteY6" fmla="*/ 806490 h 1178467"/>
                    <a:gd name="connsiteX0" fmla="*/ 346034 w 346034"/>
                    <a:gd name="connsiteY0" fmla="*/ 806490 h 1178467"/>
                    <a:gd name="connsiteX1" fmla="*/ 0 w 346034"/>
                    <a:gd name="connsiteY1" fmla="*/ 1160195 h 1178467"/>
                    <a:gd name="connsiteX2" fmla="*/ 8631 w 346034"/>
                    <a:gd name="connsiteY2" fmla="*/ 980826 h 1178467"/>
                    <a:gd name="connsiteX3" fmla="*/ 0 w 346034"/>
                    <a:gd name="connsiteY3" fmla="*/ 165371 h 1178467"/>
                    <a:gd name="connsiteX4" fmla="*/ 165371 w 346034"/>
                    <a:gd name="connsiteY4" fmla="*/ 0 h 1178467"/>
                    <a:gd name="connsiteX5" fmla="*/ 330742 w 346034"/>
                    <a:gd name="connsiteY5" fmla="*/ 165371 h 1178467"/>
                    <a:gd name="connsiteX6" fmla="*/ 330742 w 346034"/>
                    <a:gd name="connsiteY6" fmla="*/ 759614 h 1178467"/>
                    <a:gd name="connsiteX7" fmla="*/ 346034 w 346034"/>
                    <a:gd name="connsiteY7" fmla="*/ 806490 h 1178467"/>
                    <a:gd name="connsiteX0" fmla="*/ 346034 w 346034"/>
                    <a:gd name="connsiteY0" fmla="*/ 806490 h 1007656"/>
                    <a:gd name="connsiteX1" fmla="*/ 8631 w 346034"/>
                    <a:gd name="connsiteY1" fmla="*/ 980826 h 1007656"/>
                    <a:gd name="connsiteX2" fmla="*/ 0 w 346034"/>
                    <a:gd name="connsiteY2" fmla="*/ 165371 h 1007656"/>
                    <a:gd name="connsiteX3" fmla="*/ 165371 w 346034"/>
                    <a:gd name="connsiteY3" fmla="*/ 0 h 1007656"/>
                    <a:gd name="connsiteX4" fmla="*/ 330742 w 346034"/>
                    <a:gd name="connsiteY4" fmla="*/ 165371 h 1007656"/>
                    <a:gd name="connsiteX5" fmla="*/ 330742 w 346034"/>
                    <a:gd name="connsiteY5" fmla="*/ 759614 h 1007656"/>
                    <a:gd name="connsiteX6" fmla="*/ 346034 w 346034"/>
                    <a:gd name="connsiteY6" fmla="*/ 806490 h 1007656"/>
                    <a:gd name="connsiteX0" fmla="*/ 346034 w 346034"/>
                    <a:gd name="connsiteY0" fmla="*/ 806490 h 1007656"/>
                    <a:gd name="connsiteX1" fmla="*/ 8631 w 346034"/>
                    <a:gd name="connsiteY1" fmla="*/ 980826 h 1007656"/>
                    <a:gd name="connsiteX2" fmla="*/ 0 w 346034"/>
                    <a:gd name="connsiteY2" fmla="*/ 165371 h 1007656"/>
                    <a:gd name="connsiteX3" fmla="*/ 165371 w 346034"/>
                    <a:gd name="connsiteY3" fmla="*/ 0 h 1007656"/>
                    <a:gd name="connsiteX4" fmla="*/ 330742 w 346034"/>
                    <a:gd name="connsiteY4" fmla="*/ 165371 h 1007656"/>
                    <a:gd name="connsiteX5" fmla="*/ 346034 w 346034"/>
                    <a:gd name="connsiteY5" fmla="*/ 806490 h 1007656"/>
                    <a:gd name="connsiteX0" fmla="*/ 346034 w 346034"/>
                    <a:gd name="connsiteY0" fmla="*/ 806490 h 1007656"/>
                    <a:gd name="connsiteX1" fmla="*/ 8631 w 346034"/>
                    <a:gd name="connsiteY1" fmla="*/ 980826 h 1007656"/>
                    <a:gd name="connsiteX2" fmla="*/ 0 w 346034"/>
                    <a:gd name="connsiteY2" fmla="*/ 165371 h 1007656"/>
                    <a:gd name="connsiteX3" fmla="*/ 165371 w 346034"/>
                    <a:gd name="connsiteY3" fmla="*/ 0 h 1007656"/>
                    <a:gd name="connsiteX4" fmla="*/ 330742 w 346034"/>
                    <a:gd name="connsiteY4" fmla="*/ 165371 h 1007656"/>
                    <a:gd name="connsiteX5" fmla="*/ 346034 w 346034"/>
                    <a:gd name="connsiteY5" fmla="*/ 806490 h 1007656"/>
                    <a:gd name="connsiteX0" fmla="*/ 346034 w 346034"/>
                    <a:gd name="connsiteY0" fmla="*/ 806490 h 1007656"/>
                    <a:gd name="connsiteX1" fmla="*/ 8631 w 346034"/>
                    <a:gd name="connsiteY1" fmla="*/ 980826 h 1007656"/>
                    <a:gd name="connsiteX2" fmla="*/ 0 w 346034"/>
                    <a:gd name="connsiteY2" fmla="*/ 165371 h 1007656"/>
                    <a:gd name="connsiteX3" fmla="*/ 165371 w 346034"/>
                    <a:gd name="connsiteY3" fmla="*/ 0 h 1007656"/>
                    <a:gd name="connsiteX4" fmla="*/ 330742 w 346034"/>
                    <a:gd name="connsiteY4" fmla="*/ 165371 h 1007656"/>
                    <a:gd name="connsiteX5" fmla="*/ 346034 w 346034"/>
                    <a:gd name="connsiteY5" fmla="*/ 806490 h 1007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6034" h="1007656">
                      <a:moveTo>
                        <a:pt x="346034" y="806490"/>
                      </a:moveTo>
                      <a:cubicBezTo>
                        <a:pt x="292349" y="843359"/>
                        <a:pt x="66303" y="1087679"/>
                        <a:pt x="8631" y="980826"/>
                      </a:cubicBezTo>
                      <a:lnTo>
                        <a:pt x="0" y="165371"/>
                      </a:lnTo>
                      <a:cubicBezTo>
                        <a:pt x="0" y="74039"/>
                        <a:pt x="74039" y="0"/>
                        <a:pt x="165371" y="0"/>
                      </a:cubicBezTo>
                      <a:cubicBezTo>
                        <a:pt x="256703" y="0"/>
                        <a:pt x="330742" y="74039"/>
                        <a:pt x="330742" y="165371"/>
                      </a:cubicBezTo>
                      <a:cubicBezTo>
                        <a:pt x="326703" y="387910"/>
                        <a:pt x="318194" y="593459"/>
                        <a:pt x="346034" y="806490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2" name="Round Same Side Corner Rectangle 27">
                  <a:extLst>
                    <a:ext uri="{FF2B5EF4-FFF2-40B4-BE49-F238E27FC236}">
                      <a16:creationId xmlns:a16="http://schemas.microsoft.com/office/drawing/2014/main" id="{FE0F2B30-C05B-FA48-80EA-9E9953123CF5}"/>
                    </a:ext>
                  </a:extLst>
                </p:cNvPr>
                <p:cNvSpPr/>
                <p:nvPr/>
              </p:nvSpPr>
              <p:spPr>
                <a:xfrm rot="15300000">
                  <a:off x="6638233" y="3999161"/>
                  <a:ext cx="288831" cy="327523"/>
                </a:xfrm>
                <a:prstGeom prst="round2SameRect">
                  <a:avLst>
                    <a:gd name="adj1" fmla="val 50000"/>
                    <a:gd name="adj2" fmla="val 27638"/>
                  </a:avLst>
                </a:prstGeom>
                <a:solidFill>
                  <a:srgbClr val="FADBC6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39" name="Picture 38" descr="A picture containing shape&#10;&#10;Description automatically generated">
            <a:extLst>
              <a:ext uri="{FF2B5EF4-FFF2-40B4-BE49-F238E27FC236}">
                <a16:creationId xmlns:a16="http://schemas.microsoft.com/office/drawing/2014/main" id="{3BEF992A-9E9D-C44F-9454-336317368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8880" flipH="1">
            <a:off x="9518133" y="-654434"/>
            <a:ext cx="3228141" cy="32281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E8CE71-B207-0345-B090-2FC1314D943E}"/>
              </a:ext>
            </a:extLst>
          </p:cNvPr>
          <p:cNvSpPr/>
          <p:nvPr/>
        </p:nvSpPr>
        <p:spPr>
          <a:xfrm>
            <a:off x="17872510" y="1848159"/>
            <a:ext cx="34228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Who </a:t>
            </a:r>
          </a:p>
          <a:p>
            <a:r>
              <a:rPr lang="en-US" sz="5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we are?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8CB6FDA-176B-F441-9B8C-CFF7FA47305B}"/>
              </a:ext>
            </a:extLst>
          </p:cNvPr>
          <p:cNvSpPr/>
          <p:nvPr/>
        </p:nvSpPr>
        <p:spPr>
          <a:xfrm>
            <a:off x="13258333" y="1938506"/>
            <a:ext cx="40670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What</a:t>
            </a:r>
          </a:p>
          <a:p>
            <a:r>
              <a:rPr lang="en-US" sz="5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we will do?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BC7F07B-688D-FB48-8469-0D2EA199AD28}"/>
              </a:ext>
            </a:extLst>
          </p:cNvPr>
          <p:cNvSpPr/>
          <p:nvPr/>
        </p:nvSpPr>
        <p:spPr>
          <a:xfrm>
            <a:off x="8976878" y="1951480"/>
            <a:ext cx="34228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What </a:t>
            </a:r>
          </a:p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is done?</a:t>
            </a: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0F638B99-F5A3-604A-B729-9F90F62E9D2B}"/>
              </a:ext>
            </a:extLst>
          </p:cNvPr>
          <p:cNvSpPr/>
          <p:nvPr/>
        </p:nvSpPr>
        <p:spPr>
          <a:xfrm>
            <a:off x="5929781" y="3877040"/>
            <a:ext cx="2081104" cy="7465625"/>
          </a:xfrm>
          <a:custGeom>
            <a:avLst/>
            <a:gdLst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285330 h 3964780"/>
              <a:gd name="connsiteX6" fmla="*/ 495618 w 1105215"/>
              <a:gd name="connsiteY6" fmla="*/ 3355180 h 3964780"/>
              <a:gd name="connsiteX7" fmla="*/ 982362 w 1105215"/>
              <a:gd name="connsiteY7" fmla="*/ 3952395 h 3964780"/>
              <a:gd name="connsiteX8" fmla="*/ 1105215 w 1105215"/>
              <a:gd name="connsiteY8" fmla="*/ 3964780 h 3964780"/>
              <a:gd name="connsiteX9" fmla="*/ 1105215 w 1105215"/>
              <a:gd name="connsiteY9" fmla="*/ 3838624 h 3964780"/>
              <a:gd name="connsiteX10" fmla="*/ 1005529 w 1105215"/>
              <a:gd name="connsiteY10" fmla="*/ 3828575 h 3964780"/>
              <a:gd name="connsiteX11" fmla="*/ 610571 w 1105215"/>
              <a:gd name="connsiteY11" fmla="*/ 3343977 h 3964780"/>
              <a:gd name="connsiteX12" fmla="*/ 610571 w 1105215"/>
              <a:gd name="connsiteY12" fmla="*/ 3285330 h 3964780"/>
              <a:gd name="connsiteX13" fmla="*/ 609598 w 1105215"/>
              <a:gd name="connsiteY13" fmla="*/ 3285330 h 3964780"/>
              <a:gd name="connsiteX14" fmla="*/ 609598 w 1105215"/>
              <a:gd name="connsiteY14" fmla="*/ 609600 h 3964780"/>
              <a:gd name="connsiteX15" fmla="*/ 122854 w 1105215"/>
              <a:gd name="connsiteY15" fmla="*/ 12385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3285330 h 3964780"/>
              <a:gd name="connsiteX13" fmla="*/ 609598 w 1105215"/>
              <a:gd name="connsiteY13" fmla="*/ 609600 h 3964780"/>
              <a:gd name="connsiteX14" fmla="*/ 122854 w 1105215"/>
              <a:gd name="connsiteY14" fmla="*/ 12385 h 3964780"/>
              <a:gd name="connsiteX15" fmla="*/ 0 w 1105215"/>
              <a:gd name="connsiteY15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609600 h 3964780"/>
              <a:gd name="connsiteX13" fmla="*/ 122854 w 1105215"/>
              <a:gd name="connsiteY13" fmla="*/ 12385 h 3964780"/>
              <a:gd name="connsiteX14" fmla="*/ 0 w 1105215"/>
              <a:gd name="connsiteY14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09598 w 1105215"/>
              <a:gd name="connsiteY11" fmla="*/ 609600 h 3964780"/>
              <a:gd name="connsiteX12" fmla="*/ 122854 w 1105215"/>
              <a:gd name="connsiteY12" fmla="*/ 12385 h 3964780"/>
              <a:gd name="connsiteX13" fmla="*/ 0 w 1105215"/>
              <a:gd name="connsiteY13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5618 w 1105215"/>
              <a:gd name="connsiteY4" fmla="*/ 3355180 h 3964780"/>
              <a:gd name="connsiteX5" fmla="*/ 982362 w 1105215"/>
              <a:gd name="connsiteY5" fmla="*/ 3952395 h 3964780"/>
              <a:gd name="connsiteX6" fmla="*/ 1105215 w 1105215"/>
              <a:gd name="connsiteY6" fmla="*/ 3964780 h 3964780"/>
              <a:gd name="connsiteX7" fmla="*/ 1105215 w 1105215"/>
              <a:gd name="connsiteY7" fmla="*/ 3838624 h 3964780"/>
              <a:gd name="connsiteX8" fmla="*/ 1005529 w 1105215"/>
              <a:gd name="connsiteY8" fmla="*/ 3828575 h 3964780"/>
              <a:gd name="connsiteX9" fmla="*/ 610571 w 1105215"/>
              <a:gd name="connsiteY9" fmla="*/ 3343977 h 3964780"/>
              <a:gd name="connsiteX10" fmla="*/ 609598 w 1105215"/>
              <a:gd name="connsiteY10" fmla="*/ 609600 h 3964780"/>
              <a:gd name="connsiteX11" fmla="*/ 122854 w 1105215"/>
              <a:gd name="connsiteY11" fmla="*/ 12385 h 3964780"/>
              <a:gd name="connsiteX12" fmla="*/ 0 w 1105215"/>
              <a:gd name="connsiteY12" fmla="*/ 0 h 396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5215" h="3964780">
                <a:moveTo>
                  <a:pt x="0" y="0"/>
                </a:moveTo>
                <a:lnTo>
                  <a:pt x="0" y="126156"/>
                </a:lnTo>
                <a:lnTo>
                  <a:pt x="99687" y="136205"/>
                </a:lnTo>
                <a:cubicBezTo>
                  <a:pt x="325089" y="182330"/>
                  <a:pt x="494645" y="381765"/>
                  <a:pt x="494645" y="620803"/>
                </a:cubicBezTo>
                <a:cubicBezTo>
                  <a:pt x="494969" y="1532262"/>
                  <a:pt x="495294" y="2443721"/>
                  <a:pt x="495618" y="3355180"/>
                </a:cubicBezTo>
                <a:cubicBezTo>
                  <a:pt x="495618" y="3649769"/>
                  <a:pt x="704577" y="3895552"/>
                  <a:pt x="982362" y="3952395"/>
                </a:cubicBezTo>
                <a:lnTo>
                  <a:pt x="1105215" y="3964780"/>
                </a:lnTo>
                <a:lnTo>
                  <a:pt x="1105215" y="3838624"/>
                </a:lnTo>
                <a:lnTo>
                  <a:pt x="1005529" y="3828575"/>
                </a:lnTo>
                <a:cubicBezTo>
                  <a:pt x="780127" y="3782451"/>
                  <a:pt x="610571" y="3583015"/>
                  <a:pt x="610571" y="3343977"/>
                </a:cubicBezTo>
                <a:cubicBezTo>
                  <a:pt x="610247" y="2432518"/>
                  <a:pt x="609922" y="1521059"/>
                  <a:pt x="609598" y="609600"/>
                </a:cubicBezTo>
                <a:cubicBezTo>
                  <a:pt x="609598" y="315011"/>
                  <a:pt x="400639" y="69228"/>
                  <a:pt x="122854" y="1238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DDDE35-2262-C74E-8798-57A76A84C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36" y="1193271"/>
            <a:ext cx="5435600" cy="2921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58EA1CA-29EA-7846-B534-C5EF5C69341E}"/>
              </a:ext>
            </a:extLst>
          </p:cNvPr>
          <p:cNvSpPr/>
          <p:nvPr/>
        </p:nvSpPr>
        <p:spPr>
          <a:xfrm>
            <a:off x="5573702" y="3611309"/>
            <a:ext cx="623210" cy="263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06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C6696-2507-3B49-B023-8EF01462C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D3D12-66DB-CF4E-BC99-5ED9D10ED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organized </a:t>
            </a:r>
          </a:p>
          <a:p>
            <a:pPr lvl="1"/>
            <a:r>
              <a:rPr lang="en-US" b="1" dirty="0"/>
              <a:t>Workshop</a:t>
            </a:r>
            <a:r>
              <a:rPr lang="en-US" dirty="0"/>
              <a:t> with partners</a:t>
            </a:r>
          </a:p>
          <a:p>
            <a:pPr lvl="1"/>
            <a:r>
              <a:rPr lang="en-US" b="1" dirty="0"/>
              <a:t>Tri-weekly</a:t>
            </a:r>
            <a:r>
              <a:rPr lang="en-US" dirty="0"/>
              <a:t> Meetings</a:t>
            </a:r>
          </a:p>
          <a:p>
            <a:pPr lvl="1"/>
            <a:r>
              <a:rPr lang="en-US" b="1" dirty="0"/>
              <a:t>Individual</a:t>
            </a:r>
            <a:r>
              <a:rPr lang="en-US" dirty="0"/>
              <a:t> Meetings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9A403D7-26B3-3B46-805A-B19E349AE3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2" b="6193"/>
          <a:stretch/>
        </p:blipFill>
        <p:spPr>
          <a:xfrm>
            <a:off x="10354611" y="3519349"/>
            <a:ext cx="9960429" cy="5504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62C2140-A72B-484F-BF39-1EF265D9C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9318" y="5785057"/>
            <a:ext cx="1211981" cy="1800357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EC710D0-2066-9540-8019-3C63F000E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1682" y="7899712"/>
            <a:ext cx="2190319" cy="876127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96E3B2A-37C2-4940-84AF-CFD806D8E5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460" y="10557460"/>
            <a:ext cx="4102259" cy="743534"/>
          </a:xfrm>
          <a:prstGeom prst="rect">
            <a:avLst/>
          </a:prstGeom>
        </p:spPr>
      </p:pic>
      <p:pic>
        <p:nvPicPr>
          <p:cNvPr id="8" name="Picture 7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31729D10-ADB5-DB4C-8273-B1824E1856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2290" y="9346034"/>
            <a:ext cx="2007087" cy="802836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01C60D8-2464-C54D-AB63-1721E014C7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715" y="10182366"/>
            <a:ext cx="1327024" cy="1327024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AE87F423-CA4E-D54A-9EEA-B11D4DB4CB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8526" y="1567886"/>
            <a:ext cx="1877494" cy="1877494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861BA47B-0976-0544-B980-F3ED1F50E8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7396" y="3669780"/>
            <a:ext cx="1211981" cy="1666475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A6FDCADB-EA3B-D04B-BAF2-D813638594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7350" y="10119542"/>
            <a:ext cx="4002227" cy="1467484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19CF7BC-6FD6-B14B-BDB7-CAF5AF0B553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87"/>
          <a:stretch/>
        </p:blipFill>
        <p:spPr>
          <a:xfrm>
            <a:off x="11313792" y="10238781"/>
            <a:ext cx="4521012" cy="1214191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B168BB8F-46F0-6944-8D01-DE425C2DF6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694" y="10393883"/>
            <a:ext cx="3522877" cy="1159315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C89F395-470A-2B40-8736-DA2DA2F71508}"/>
              </a:ext>
            </a:extLst>
          </p:cNvPr>
          <p:cNvSpPr/>
          <p:nvPr/>
        </p:nvSpPr>
        <p:spPr>
          <a:xfrm>
            <a:off x="1047682" y="2851313"/>
            <a:ext cx="19977590" cy="6850466"/>
          </a:xfrm>
          <a:prstGeom prst="roundRect">
            <a:avLst>
              <a:gd name="adj" fmla="val 5178"/>
            </a:avLst>
          </a:prstGeom>
          <a:solidFill>
            <a:srgbClr val="40BAD2">
              <a:alpha val="9020"/>
            </a:srgbClr>
          </a:solid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3600" dirty="0">
                <a:noFill/>
              </a:rPr>
              <a:t>s00</a:t>
            </a:r>
          </a:p>
        </p:txBody>
      </p:sp>
      <p:pic>
        <p:nvPicPr>
          <p:cNvPr id="16" name="Graphic 15" descr="Tick with solid fill">
            <a:extLst>
              <a:ext uri="{FF2B5EF4-FFF2-40B4-BE49-F238E27FC236}">
                <a16:creationId xmlns:a16="http://schemas.microsoft.com/office/drawing/2014/main" id="{FB3C4F5D-AD5C-A348-ABF2-E5B1C926F7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46393" y="3351048"/>
            <a:ext cx="1358080" cy="135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4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E045A-D09F-604E-9166-15DB4A58B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What Is Done:</a:t>
            </a:r>
            <a:r>
              <a:rPr lang="en-GB" dirty="0"/>
              <a:t> WP2 Vision Paper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A8E03-2E2F-604B-BC12-98CF50E48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291" y="3084442"/>
            <a:ext cx="22096561" cy="8526225"/>
          </a:xfrm>
        </p:spPr>
        <p:txBody>
          <a:bodyPr>
            <a:normAutofit/>
          </a:bodyPr>
          <a:lstStyle/>
          <a:p>
            <a:pPr lvl="1" algn="just" fontAlgn="base">
              <a:lnSpc>
                <a:spcPct val="100000"/>
              </a:lnSpc>
            </a:pPr>
            <a:endParaRPr lang="en-GB" sz="1000" dirty="0"/>
          </a:p>
          <a:p>
            <a:pPr algn="just" fontAlgn="base">
              <a:lnSpc>
                <a:spcPct val="100000"/>
              </a:lnSpc>
            </a:pPr>
            <a:r>
              <a:rPr lang="en-GB" dirty="0"/>
              <a:t>Accepted by </a:t>
            </a:r>
            <a:r>
              <a:rPr lang="en-GB" b="1" dirty="0"/>
              <a:t>AI and Ethics journal</a:t>
            </a:r>
            <a:r>
              <a:rPr lang="en-GB" dirty="0"/>
              <a:t> (with minor revision)</a:t>
            </a:r>
          </a:p>
          <a:p>
            <a:pPr algn="just" fontAlgn="base">
              <a:lnSpc>
                <a:spcPct val="100000"/>
              </a:lnSpc>
            </a:pPr>
            <a:r>
              <a:rPr lang="en-GB" dirty="0"/>
              <a:t>A journal published by </a:t>
            </a:r>
            <a:r>
              <a:rPr lang="en-GB" b="1" dirty="0"/>
              <a:t>Springer Nature</a:t>
            </a:r>
          </a:p>
          <a:p>
            <a:pPr algn="just" fontAlgn="base">
              <a:lnSpc>
                <a:spcPct val="100000"/>
              </a:lnSpc>
            </a:pPr>
            <a:endParaRPr lang="en-GB" b="1" dirty="0"/>
          </a:p>
          <a:p>
            <a:pPr algn="just" fontAlgn="base">
              <a:lnSpc>
                <a:spcPct val="100000"/>
              </a:lnSpc>
            </a:pPr>
            <a:r>
              <a:rPr lang="en-GB" dirty="0"/>
              <a:t>Surveys: </a:t>
            </a:r>
          </a:p>
          <a:p>
            <a:pPr lvl="1" algn="just" fontAlgn="base">
              <a:lnSpc>
                <a:spcPct val="100000"/>
              </a:lnSpc>
            </a:pPr>
            <a:r>
              <a:rPr lang="en-GB" sz="5400" b="1" dirty="0"/>
              <a:t>Undesired</a:t>
            </a:r>
            <a:r>
              <a:rPr lang="en-GB" sz="5400" dirty="0"/>
              <a:t> Effects of recommendation</a:t>
            </a:r>
          </a:p>
          <a:p>
            <a:pPr lvl="1" algn="just" fontAlgn="base">
              <a:lnSpc>
                <a:spcPct val="100000"/>
              </a:lnSpc>
            </a:pPr>
            <a:r>
              <a:rPr lang="en-GB" sz="5400" b="1" dirty="0"/>
              <a:t>Mitigating</a:t>
            </a:r>
            <a:r>
              <a:rPr lang="en-GB" sz="5400" dirty="0"/>
              <a:t> Solutions </a:t>
            </a:r>
            <a:endParaRPr lang="en-GB" sz="5400" b="1" dirty="0"/>
          </a:p>
          <a:p>
            <a:pPr algn="just" fontAlgn="base">
              <a:lnSpc>
                <a:spcPct val="100000"/>
              </a:lnSpc>
            </a:pPr>
            <a:endParaRPr lang="en-GB" sz="1000" dirty="0"/>
          </a:p>
          <a:p>
            <a:pPr marL="914354" lvl="1" indent="0" algn="just" fontAlgn="base">
              <a:lnSpc>
                <a:spcPct val="100000"/>
              </a:lnSpc>
              <a:buNone/>
            </a:pPr>
            <a:endParaRPr lang="en-GB" sz="10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9132AE2-28BC-AD41-B463-4559920A249C}"/>
              </a:ext>
            </a:extLst>
          </p:cNvPr>
          <p:cNvSpPr/>
          <p:nvPr/>
        </p:nvSpPr>
        <p:spPr>
          <a:xfrm>
            <a:off x="1047682" y="2851313"/>
            <a:ext cx="22096560" cy="3429171"/>
          </a:xfrm>
          <a:prstGeom prst="roundRect">
            <a:avLst>
              <a:gd name="adj" fmla="val 5178"/>
            </a:avLst>
          </a:prstGeom>
          <a:solidFill>
            <a:srgbClr val="40BAD2">
              <a:alpha val="9020"/>
            </a:srgbClr>
          </a:solid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3600" dirty="0">
                <a:noFill/>
              </a:rPr>
              <a:t>s00</a:t>
            </a:r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0225254-4F37-6343-A958-83FF71DCD9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8034" r="10203" b="7201"/>
          <a:stretch/>
        </p:blipFill>
        <p:spPr>
          <a:xfrm>
            <a:off x="17676427" y="4830236"/>
            <a:ext cx="5230151" cy="7142619"/>
          </a:xfrm>
          <a:prstGeom prst="rect">
            <a:avLst/>
          </a:prstGeom>
        </p:spPr>
      </p:pic>
      <p:pic>
        <p:nvPicPr>
          <p:cNvPr id="9" name="Graphic 8" descr="Tick with solid fill">
            <a:extLst>
              <a:ext uri="{FF2B5EF4-FFF2-40B4-BE49-F238E27FC236}">
                <a16:creationId xmlns:a16="http://schemas.microsoft.com/office/drawing/2014/main" id="{14767B63-A3C3-F54A-9382-E246400DF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2947" y="3207818"/>
            <a:ext cx="1358080" cy="135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30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42D71-2B86-6149-B44F-A2DCF70A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What Is Done: </a:t>
            </a:r>
            <a:r>
              <a:rPr lang="en-GB" dirty="0"/>
              <a:t>Publications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C8133-93F0-A140-B232-089B10B64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n-US" sz="5700" b="1" dirty="0"/>
              <a:t>Journal:</a:t>
            </a:r>
          </a:p>
          <a:p>
            <a:pPr lvl="1" algn="just">
              <a:lnSpc>
                <a:spcPct val="150000"/>
              </a:lnSpc>
            </a:pPr>
            <a:r>
              <a:rPr lang="en-US" sz="4000" dirty="0"/>
              <a:t>Investigating the impact of recommender systems on user-based and item-based popularity bias </a:t>
            </a:r>
            <a:r>
              <a:rPr lang="en-US" sz="4000" b="1" dirty="0"/>
              <a:t>(Elsevier IPM, Norwegian Level 2)</a:t>
            </a:r>
          </a:p>
          <a:p>
            <a:pPr algn="just">
              <a:lnSpc>
                <a:spcPct val="150000"/>
              </a:lnSpc>
            </a:pPr>
            <a:r>
              <a:rPr lang="en-US" sz="5700" b="1" dirty="0"/>
              <a:t>Conference: </a:t>
            </a:r>
          </a:p>
          <a:p>
            <a:pPr lvl="1" algn="just">
              <a:lnSpc>
                <a:spcPct val="150000"/>
              </a:lnSpc>
            </a:pPr>
            <a:r>
              <a:rPr lang="en-US" sz="4000" dirty="0"/>
              <a:t>Beyond Algorithmic Fairness in Recommender Systems </a:t>
            </a:r>
            <a:r>
              <a:rPr lang="en-US" sz="4000" b="1" dirty="0"/>
              <a:t>(UMAP 2021)</a:t>
            </a:r>
          </a:p>
          <a:p>
            <a:pPr lvl="1" algn="just">
              <a:lnSpc>
                <a:spcPct val="150000"/>
              </a:lnSpc>
            </a:pPr>
            <a:r>
              <a:rPr lang="en-US" sz="4000" dirty="0"/>
              <a:t>Recommending Videos in Cold Start With Automatic Visual Tags </a:t>
            </a:r>
            <a:r>
              <a:rPr lang="en-US" sz="4000" b="1" dirty="0"/>
              <a:t>(UMAP 2021)</a:t>
            </a:r>
          </a:p>
          <a:p>
            <a:pPr lvl="1" algn="just">
              <a:lnSpc>
                <a:spcPct val="150000"/>
              </a:lnSpc>
            </a:pPr>
            <a:r>
              <a:rPr lang="en-US" sz="4000" dirty="0"/>
              <a:t>The Cholesterol Factor: Balancing Accuracy and Health in Recipe Recommendation Through a Nutrient-Specific Metric </a:t>
            </a:r>
            <a:r>
              <a:rPr lang="en-US" sz="4000" b="1" dirty="0"/>
              <a:t>(</a:t>
            </a:r>
            <a:r>
              <a:rPr lang="en-US" sz="4000" b="1" dirty="0" err="1"/>
              <a:t>RecSys</a:t>
            </a:r>
            <a:r>
              <a:rPr lang="en-US" sz="4000" b="1" dirty="0"/>
              <a:t> - MORS 2021)</a:t>
            </a:r>
          </a:p>
          <a:p>
            <a:pPr lvl="1" algn="just">
              <a:lnSpc>
                <a:spcPct val="150000"/>
              </a:lnSpc>
            </a:pPr>
            <a:r>
              <a:rPr lang="en-US" sz="4000" dirty="0"/>
              <a:t>Predicting Feature-based Similarity in the News Domain Using Human Judgments. </a:t>
            </a:r>
            <a:r>
              <a:rPr lang="en-US" sz="4000" b="1" dirty="0"/>
              <a:t>(</a:t>
            </a:r>
            <a:r>
              <a:rPr lang="en-US" sz="4000" b="1" dirty="0" err="1"/>
              <a:t>RecSys</a:t>
            </a:r>
            <a:r>
              <a:rPr lang="en-US" sz="4000" b="1" dirty="0"/>
              <a:t> 2021)</a:t>
            </a:r>
          </a:p>
          <a:p>
            <a:pPr lvl="1" algn="just">
              <a:lnSpc>
                <a:spcPct val="150000"/>
              </a:lnSpc>
            </a:pPr>
            <a:r>
              <a:rPr lang="en-US" sz="4000" dirty="0"/>
              <a:t>Exploring the Effects of Natural Language Justifications in Food Recommender Systems </a:t>
            </a:r>
            <a:r>
              <a:rPr lang="en-US" sz="4000" b="1" dirty="0"/>
              <a:t>(UMAP 2021)</a:t>
            </a:r>
          </a:p>
          <a:p>
            <a:pPr lvl="1" algn="just">
              <a:lnSpc>
                <a:spcPct val="150000"/>
              </a:lnSpc>
            </a:pPr>
            <a:endParaRPr lang="en-US" sz="4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1F7EB4-4EB1-C148-872E-B4A7BCEF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/>
              <a:t>Change me in Bottomtext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BACCC4-3DEC-054C-8368-F59B2802A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96B2-2213-0543-8E42-404F8AFAD637}" type="slidenum">
              <a:rPr lang="nb-NO" smtClean="0"/>
              <a:t>17</a:t>
            </a:fld>
            <a:endParaRPr lang="nb-NO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84BFC75-44C4-B04F-83EE-5B80521132C4}"/>
              </a:ext>
            </a:extLst>
          </p:cNvPr>
          <p:cNvSpPr/>
          <p:nvPr/>
        </p:nvSpPr>
        <p:spPr>
          <a:xfrm>
            <a:off x="2114410" y="4543761"/>
            <a:ext cx="21029832" cy="1544217"/>
          </a:xfrm>
          <a:prstGeom prst="roundRect">
            <a:avLst>
              <a:gd name="adj" fmla="val 5178"/>
            </a:avLst>
          </a:prstGeom>
          <a:solidFill>
            <a:srgbClr val="40BAD2">
              <a:alpha val="9020"/>
            </a:srgbClr>
          </a:solid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3600" dirty="0">
                <a:noFill/>
              </a:rPr>
              <a:t>s00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6620F4F-B223-AF41-A17B-88CCC213C31F}"/>
              </a:ext>
            </a:extLst>
          </p:cNvPr>
          <p:cNvSpPr/>
          <p:nvPr/>
        </p:nvSpPr>
        <p:spPr>
          <a:xfrm>
            <a:off x="2114410" y="7066713"/>
            <a:ext cx="21029832" cy="4652043"/>
          </a:xfrm>
          <a:prstGeom prst="roundRect">
            <a:avLst>
              <a:gd name="adj" fmla="val 5178"/>
            </a:avLst>
          </a:prstGeom>
          <a:solidFill>
            <a:srgbClr val="40BAD2">
              <a:alpha val="9020"/>
            </a:srgbClr>
          </a:solid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3600" dirty="0">
                <a:noFill/>
              </a:rPr>
              <a:t>s00</a:t>
            </a:r>
          </a:p>
        </p:txBody>
      </p:sp>
      <p:pic>
        <p:nvPicPr>
          <p:cNvPr id="9" name="Graphic 8" descr="Tick with solid fill">
            <a:extLst>
              <a:ext uri="{FF2B5EF4-FFF2-40B4-BE49-F238E27FC236}">
                <a16:creationId xmlns:a16="http://schemas.microsoft.com/office/drawing/2014/main" id="{47D7380A-5298-E84E-B8CD-BB20CD37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515" y="3436156"/>
            <a:ext cx="1358080" cy="1358080"/>
          </a:xfrm>
          <a:prstGeom prst="rect">
            <a:avLst/>
          </a:prstGeom>
        </p:spPr>
      </p:pic>
      <p:pic>
        <p:nvPicPr>
          <p:cNvPr id="10" name="Graphic 9" descr="Tick with solid fill">
            <a:extLst>
              <a:ext uri="{FF2B5EF4-FFF2-40B4-BE49-F238E27FC236}">
                <a16:creationId xmlns:a16="http://schemas.microsoft.com/office/drawing/2014/main" id="{992C4C01-26E0-9D41-B387-E90B569F1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542" y="5970247"/>
            <a:ext cx="1358080" cy="135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31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C5D14-F531-404E-9924-3B8A40016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1600"/>
              </a:spcAft>
            </a:pPr>
            <a:r>
              <a:rPr lang="en-US" b="1" dirty="0">
                <a:solidFill>
                  <a:srgbClr val="000000"/>
                </a:solidFill>
              </a:rPr>
              <a:t>Public Outreach: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0" dirty="0">
                <a:solidFill>
                  <a:srgbClr val="000000"/>
                </a:solidFill>
              </a:rPr>
              <a:t>Public Seminars </a:t>
            </a:r>
            <a:endParaRPr lang="en-NO" b="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3" name="Picture 1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AD52F391-771C-0B4D-AD70-FD6A8004E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36" y="3630640"/>
            <a:ext cx="6133761" cy="7513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EAEFCA22-22E7-E74B-B58D-FE88565A6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474" y="3602998"/>
            <a:ext cx="6081748" cy="7540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6410FB34-AC89-A345-9975-B305A5171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395" y="3547842"/>
            <a:ext cx="6081750" cy="7596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phic 11" descr="Tick with solid fill">
            <a:extLst>
              <a:ext uri="{FF2B5EF4-FFF2-40B4-BE49-F238E27FC236}">
                <a16:creationId xmlns:a16="http://schemas.microsoft.com/office/drawing/2014/main" id="{6C3CC6F5-DBAF-CE42-B72B-A261C8584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20001" y="9978635"/>
            <a:ext cx="1358080" cy="1358080"/>
          </a:xfrm>
          <a:prstGeom prst="rect">
            <a:avLst/>
          </a:prstGeom>
        </p:spPr>
      </p:pic>
      <p:pic>
        <p:nvPicPr>
          <p:cNvPr id="16" name="Graphic 15" descr="Tick with solid fill">
            <a:extLst>
              <a:ext uri="{FF2B5EF4-FFF2-40B4-BE49-F238E27FC236}">
                <a16:creationId xmlns:a16="http://schemas.microsoft.com/office/drawing/2014/main" id="{12104995-0D95-E24A-9F38-1AF4462D1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4054" y="9978635"/>
            <a:ext cx="1358080" cy="1358080"/>
          </a:xfrm>
          <a:prstGeom prst="rect">
            <a:avLst/>
          </a:prstGeom>
        </p:spPr>
      </p:pic>
      <p:pic>
        <p:nvPicPr>
          <p:cNvPr id="17" name="Graphic 16" descr="Tick with solid fill">
            <a:extLst>
              <a:ext uri="{FF2B5EF4-FFF2-40B4-BE49-F238E27FC236}">
                <a16:creationId xmlns:a16="http://schemas.microsoft.com/office/drawing/2014/main" id="{826CAA54-CDAB-554C-B72D-996B7E0B0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54138" y="9978635"/>
            <a:ext cx="1358080" cy="135808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4E5E44C-790D-824C-A933-93C7BF82AC76}"/>
              </a:ext>
            </a:extLst>
          </p:cNvPr>
          <p:cNvSpPr/>
          <p:nvPr/>
        </p:nvSpPr>
        <p:spPr>
          <a:xfrm>
            <a:off x="1047682" y="3381376"/>
            <a:ext cx="22096560" cy="8289256"/>
          </a:xfrm>
          <a:prstGeom prst="roundRect">
            <a:avLst>
              <a:gd name="adj" fmla="val 5178"/>
            </a:avLst>
          </a:prstGeom>
          <a:solidFill>
            <a:srgbClr val="40BAD2">
              <a:alpha val="9020"/>
            </a:srgbClr>
          </a:solid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3600" dirty="0">
                <a:noFill/>
              </a:rPr>
              <a:t>s00</a:t>
            </a:r>
          </a:p>
        </p:txBody>
      </p:sp>
    </p:spTree>
    <p:extLst>
      <p:ext uri="{BB962C8B-B14F-4D97-AF65-F5344CB8AC3E}">
        <p14:creationId xmlns:p14="http://schemas.microsoft.com/office/powerpoint/2010/main" val="4236752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C5D14-F531-404E-9924-3B8A40016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1600"/>
              </a:spcAft>
            </a:pPr>
            <a:r>
              <a:rPr lang="en-US" b="1" dirty="0">
                <a:solidFill>
                  <a:srgbClr val="000000"/>
                </a:solidFill>
              </a:rPr>
              <a:t>Public Outreach: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0" dirty="0">
                <a:solidFill>
                  <a:srgbClr val="000000"/>
                </a:solidFill>
              </a:rPr>
              <a:t>International Workshop</a:t>
            </a:r>
            <a:endParaRPr lang="en-NO" b="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B6A7E2C-7622-0D47-9864-E028CCBF7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55" y="2840518"/>
            <a:ext cx="11597203" cy="857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phic 9" descr="Tick with solid fill">
            <a:extLst>
              <a:ext uri="{FF2B5EF4-FFF2-40B4-BE49-F238E27FC236}">
                <a16:creationId xmlns:a16="http://schemas.microsoft.com/office/drawing/2014/main" id="{A2C52470-91EE-9A46-868A-9AC05DE29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21153" y="10056614"/>
            <a:ext cx="1358080" cy="1358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44ACF9-FB46-134B-93B9-E8B4D30F7DCB}"/>
              </a:ext>
            </a:extLst>
          </p:cNvPr>
          <p:cNvSpPr txBox="1"/>
          <p:nvPr/>
        </p:nvSpPr>
        <p:spPr>
          <a:xfrm>
            <a:off x="18193886" y="9856326"/>
            <a:ext cx="63387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RecSys</a:t>
            </a:r>
            <a:r>
              <a:rPr lang="en-US" sz="3600" b="1" dirty="0"/>
              <a:t> 2021</a:t>
            </a:r>
          </a:p>
          <a:p>
            <a:r>
              <a:rPr lang="en-US" sz="3600" dirty="0"/>
              <a:t>Topmost conference of the field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B382EE6-E5D9-B842-9A88-3BFCCE420055}"/>
              </a:ext>
            </a:extLst>
          </p:cNvPr>
          <p:cNvSpPr/>
          <p:nvPr/>
        </p:nvSpPr>
        <p:spPr>
          <a:xfrm>
            <a:off x="5800725" y="2659345"/>
            <a:ext cx="12017633" cy="9044659"/>
          </a:xfrm>
          <a:prstGeom prst="roundRect">
            <a:avLst>
              <a:gd name="adj" fmla="val 5178"/>
            </a:avLst>
          </a:prstGeom>
          <a:solidFill>
            <a:srgbClr val="40BAD2">
              <a:alpha val="9020"/>
            </a:srgbClr>
          </a:solid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3600" dirty="0">
                <a:noFill/>
              </a:rPr>
              <a:t>s00</a:t>
            </a:r>
          </a:p>
        </p:txBody>
      </p:sp>
    </p:spTree>
    <p:extLst>
      <p:ext uri="{BB962C8B-B14F-4D97-AF65-F5344CB8AC3E}">
        <p14:creationId xmlns:p14="http://schemas.microsoft.com/office/powerpoint/2010/main" val="152878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Freeform 218">
            <a:extLst>
              <a:ext uri="{FF2B5EF4-FFF2-40B4-BE49-F238E27FC236}">
                <a16:creationId xmlns:a16="http://schemas.microsoft.com/office/drawing/2014/main" id="{E8508026-6A34-954F-8F98-0A00C6568599}"/>
              </a:ext>
            </a:extLst>
          </p:cNvPr>
          <p:cNvSpPr/>
          <p:nvPr/>
        </p:nvSpPr>
        <p:spPr>
          <a:xfrm flipH="1">
            <a:off x="7996050" y="3879287"/>
            <a:ext cx="2081104" cy="7465625"/>
          </a:xfrm>
          <a:custGeom>
            <a:avLst/>
            <a:gdLst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285330 h 3964780"/>
              <a:gd name="connsiteX6" fmla="*/ 495618 w 1105215"/>
              <a:gd name="connsiteY6" fmla="*/ 3355180 h 3964780"/>
              <a:gd name="connsiteX7" fmla="*/ 982362 w 1105215"/>
              <a:gd name="connsiteY7" fmla="*/ 3952395 h 3964780"/>
              <a:gd name="connsiteX8" fmla="*/ 1105215 w 1105215"/>
              <a:gd name="connsiteY8" fmla="*/ 3964780 h 3964780"/>
              <a:gd name="connsiteX9" fmla="*/ 1105215 w 1105215"/>
              <a:gd name="connsiteY9" fmla="*/ 3838624 h 3964780"/>
              <a:gd name="connsiteX10" fmla="*/ 1005529 w 1105215"/>
              <a:gd name="connsiteY10" fmla="*/ 3828575 h 3964780"/>
              <a:gd name="connsiteX11" fmla="*/ 610571 w 1105215"/>
              <a:gd name="connsiteY11" fmla="*/ 3343977 h 3964780"/>
              <a:gd name="connsiteX12" fmla="*/ 610571 w 1105215"/>
              <a:gd name="connsiteY12" fmla="*/ 3285330 h 3964780"/>
              <a:gd name="connsiteX13" fmla="*/ 609598 w 1105215"/>
              <a:gd name="connsiteY13" fmla="*/ 3285330 h 3964780"/>
              <a:gd name="connsiteX14" fmla="*/ 609598 w 1105215"/>
              <a:gd name="connsiteY14" fmla="*/ 609600 h 3964780"/>
              <a:gd name="connsiteX15" fmla="*/ 122854 w 1105215"/>
              <a:gd name="connsiteY15" fmla="*/ 12385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3285330 h 3964780"/>
              <a:gd name="connsiteX13" fmla="*/ 609598 w 1105215"/>
              <a:gd name="connsiteY13" fmla="*/ 609600 h 3964780"/>
              <a:gd name="connsiteX14" fmla="*/ 122854 w 1105215"/>
              <a:gd name="connsiteY14" fmla="*/ 12385 h 3964780"/>
              <a:gd name="connsiteX15" fmla="*/ 0 w 1105215"/>
              <a:gd name="connsiteY15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609600 h 3964780"/>
              <a:gd name="connsiteX13" fmla="*/ 122854 w 1105215"/>
              <a:gd name="connsiteY13" fmla="*/ 12385 h 3964780"/>
              <a:gd name="connsiteX14" fmla="*/ 0 w 1105215"/>
              <a:gd name="connsiteY14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09598 w 1105215"/>
              <a:gd name="connsiteY11" fmla="*/ 609600 h 3964780"/>
              <a:gd name="connsiteX12" fmla="*/ 122854 w 1105215"/>
              <a:gd name="connsiteY12" fmla="*/ 12385 h 3964780"/>
              <a:gd name="connsiteX13" fmla="*/ 0 w 1105215"/>
              <a:gd name="connsiteY13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5618 w 1105215"/>
              <a:gd name="connsiteY4" fmla="*/ 3355180 h 3964780"/>
              <a:gd name="connsiteX5" fmla="*/ 982362 w 1105215"/>
              <a:gd name="connsiteY5" fmla="*/ 3952395 h 3964780"/>
              <a:gd name="connsiteX6" fmla="*/ 1105215 w 1105215"/>
              <a:gd name="connsiteY6" fmla="*/ 3964780 h 3964780"/>
              <a:gd name="connsiteX7" fmla="*/ 1105215 w 1105215"/>
              <a:gd name="connsiteY7" fmla="*/ 3838624 h 3964780"/>
              <a:gd name="connsiteX8" fmla="*/ 1005529 w 1105215"/>
              <a:gd name="connsiteY8" fmla="*/ 3828575 h 3964780"/>
              <a:gd name="connsiteX9" fmla="*/ 610571 w 1105215"/>
              <a:gd name="connsiteY9" fmla="*/ 3343977 h 3964780"/>
              <a:gd name="connsiteX10" fmla="*/ 609598 w 1105215"/>
              <a:gd name="connsiteY10" fmla="*/ 609600 h 3964780"/>
              <a:gd name="connsiteX11" fmla="*/ 122854 w 1105215"/>
              <a:gd name="connsiteY11" fmla="*/ 12385 h 3964780"/>
              <a:gd name="connsiteX12" fmla="*/ 0 w 1105215"/>
              <a:gd name="connsiteY12" fmla="*/ 0 h 396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5215" h="3964780">
                <a:moveTo>
                  <a:pt x="0" y="0"/>
                </a:moveTo>
                <a:lnTo>
                  <a:pt x="0" y="126156"/>
                </a:lnTo>
                <a:lnTo>
                  <a:pt x="99687" y="136205"/>
                </a:lnTo>
                <a:cubicBezTo>
                  <a:pt x="325089" y="182330"/>
                  <a:pt x="494645" y="381765"/>
                  <a:pt x="494645" y="620803"/>
                </a:cubicBezTo>
                <a:cubicBezTo>
                  <a:pt x="494969" y="1532262"/>
                  <a:pt x="495294" y="2443721"/>
                  <a:pt x="495618" y="3355180"/>
                </a:cubicBezTo>
                <a:cubicBezTo>
                  <a:pt x="495618" y="3649769"/>
                  <a:pt x="704577" y="3895552"/>
                  <a:pt x="982362" y="3952395"/>
                </a:cubicBezTo>
                <a:lnTo>
                  <a:pt x="1105215" y="3964780"/>
                </a:lnTo>
                <a:lnTo>
                  <a:pt x="1105215" y="3838624"/>
                </a:lnTo>
                <a:lnTo>
                  <a:pt x="1005529" y="3828575"/>
                </a:lnTo>
                <a:cubicBezTo>
                  <a:pt x="780127" y="3782451"/>
                  <a:pt x="610571" y="3583015"/>
                  <a:pt x="610571" y="3343977"/>
                </a:cubicBezTo>
                <a:cubicBezTo>
                  <a:pt x="610247" y="2432518"/>
                  <a:pt x="609922" y="1521059"/>
                  <a:pt x="609598" y="609600"/>
                </a:cubicBezTo>
                <a:cubicBezTo>
                  <a:pt x="609598" y="315011"/>
                  <a:pt x="400639" y="69228"/>
                  <a:pt x="122854" y="1238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Freeform 230">
            <a:extLst>
              <a:ext uri="{FF2B5EF4-FFF2-40B4-BE49-F238E27FC236}">
                <a16:creationId xmlns:a16="http://schemas.microsoft.com/office/drawing/2014/main" id="{D3B699ED-7703-CF41-BFB5-2061B903FDFA}"/>
              </a:ext>
            </a:extLst>
          </p:cNvPr>
          <p:cNvSpPr/>
          <p:nvPr/>
        </p:nvSpPr>
        <p:spPr>
          <a:xfrm>
            <a:off x="10078616" y="3879287"/>
            <a:ext cx="2081104" cy="7465625"/>
          </a:xfrm>
          <a:custGeom>
            <a:avLst/>
            <a:gdLst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285330 h 3964780"/>
              <a:gd name="connsiteX6" fmla="*/ 495618 w 1105215"/>
              <a:gd name="connsiteY6" fmla="*/ 3355180 h 3964780"/>
              <a:gd name="connsiteX7" fmla="*/ 982362 w 1105215"/>
              <a:gd name="connsiteY7" fmla="*/ 3952395 h 3964780"/>
              <a:gd name="connsiteX8" fmla="*/ 1105215 w 1105215"/>
              <a:gd name="connsiteY8" fmla="*/ 3964780 h 3964780"/>
              <a:gd name="connsiteX9" fmla="*/ 1105215 w 1105215"/>
              <a:gd name="connsiteY9" fmla="*/ 3838624 h 3964780"/>
              <a:gd name="connsiteX10" fmla="*/ 1005529 w 1105215"/>
              <a:gd name="connsiteY10" fmla="*/ 3828575 h 3964780"/>
              <a:gd name="connsiteX11" fmla="*/ 610571 w 1105215"/>
              <a:gd name="connsiteY11" fmla="*/ 3343977 h 3964780"/>
              <a:gd name="connsiteX12" fmla="*/ 610571 w 1105215"/>
              <a:gd name="connsiteY12" fmla="*/ 3285330 h 3964780"/>
              <a:gd name="connsiteX13" fmla="*/ 609598 w 1105215"/>
              <a:gd name="connsiteY13" fmla="*/ 3285330 h 3964780"/>
              <a:gd name="connsiteX14" fmla="*/ 609598 w 1105215"/>
              <a:gd name="connsiteY14" fmla="*/ 609600 h 3964780"/>
              <a:gd name="connsiteX15" fmla="*/ 122854 w 1105215"/>
              <a:gd name="connsiteY15" fmla="*/ 12385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3285330 h 3964780"/>
              <a:gd name="connsiteX13" fmla="*/ 609598 w 1105215"/>
              <a:gd name="connsiteY13" fmla="*/ 609600 h 3964780"/>
              <a:gd name="connsiteX14" fmla="*/ 122854 w 1105215"/>
              <a:gd name="connsiteY14" fmla="*/ 12385 h 3964780"/>
              <a:gd name="connsiteX15" fmla="*/ 0 w 1105215"/>
              <a:gd name="connsiteY15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609600 h 3964780"/>
              <a:gd name="connsiteX13" fmla="*/ 122854 w 1105215"/>
              <a:gd name="connsiteY13" fmla="*/ 12385 h 3964780"/>
              <a:gd name="connsiteX14" fmla="*/ 0 w 1105215"/>
              <a:gd name="connsiteY14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09598 w 1105215"/>
              <a:gd name="connsiteY11" fmla="*/ 609600 h 3964780"/>
              <a:gd name="connsiteX12" fmla="*/ 122854 w 1105215"/>
              <a:gd name="connsiteY12" fmla="*/ 12385 h 3964780"/>
              <a:gd name="connsiteX13" fmla="*/ 0 w 1105215"/>
              <a:gd name="connsiteY13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5618 w 1105215"/>
              <a:gd name="connsiteY4" fmla="*/ 3355180 h 3964780"/>
              <a:gd name="connsiteX5" fmla="*/ 982362 w 1105215"/>
              <a:gd name="connsiteY5" fmla="*/ 3952395 h 3964780"/>
              <a:gd name="connsiteX6" fmla="*/ 1105215 w 1105215"/>
              <a:gd name="connsiteY6" fmla="*/ 3964780 h 3964780"/>
              <a:gd name="connsiteX7" fmla="*/ 1105215 w 1105215"/>
              <a:gd name="connsiteY7" fmla="*/ 3838624 h 3964780"/>
              <a:gd name="connsiteX8" fmla="*/ 1005529 w 1105215"/>
              <a:gd name="connsiteY8" fmla="*/ 3828575 h 3964780"/>
              <a:gd name="connsiteX9" fmla="*/ 610571 w 1105215"/>
              <a:gd name="connsiteY9" fmla="*/ 3343977 h 3964780"/>
              <a:gd name="connsiteX10" fmla="*/ 609598 w 1105215"/>
              <a:gd name="connsiteY10" fmla="*/ 609600 h 3964780"/>
              <a:gd name="connsiteX11" fmla="*/ 122854 w 1105215"/>
              <a:gd name="connsiteY11" fmla="*/ 12385 h 3964780"/>
              <a:gd name="connsiteX12" fmla="*/ 0 w 1105215"/>
              <a:gd name="connsiteY12" fmla="*/ 0 h 396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5215" h="3964780">
                <a:moveTo>
                  <a:pt x="0" y="0"/>
                </a:moveTo>
                <a:lnTo>
                  <a:pt x="0" y="126156"/>
                </a:lnTo>
                <a:lnTo>
                  <a:pt x="99687" y="136205"/>
                </a:lnTo>
                <a:cubicBezTo>
                  <a:pt x="325089" y="182330"/>
                  <a:pt x="494645" y="381765"/>
                  <a:pt x="494645" y="620803"/>
                </a:cubicBezTo>
                <a:cubicBezTo>
                  <a:pt x="494969" y="1532262"/>
                  <a:pt x="495294" y="2443721"/>
                  <a:pt x="495618" y="3355180"/>
                </a:cubicBezTo>
                <a:cubicBezTo>
                  <a:pt x="495618" y="3649769"/>
                  <a:pt x="704577" y="3895552"/>
                  <a:pt x="982362" y="3952395"/>
                </a:cubicBezTo>
                <a:lnTo>
                  <a:pt x="1105215" y="3964780"/>
                </a:lnTo>
                <a:lnTo>
                  <a:pt x="1105215" y="3838624"/>
                </a:lnTo>
                <a:lnTo>
                  <a:pt x="1005529" y="3828575"/>
                </a:lnTo>
                <a:cubicBezTo>
                  <a:pt x="780127" y="3782451"/>
                  <a:pt x="610571" y="3583015"/>
                  <a:pt x="610571" y="3343977"/>
                </a:cubicBezTo>
                <a:cubicBezTo>
                  <a:pt x="610247" y="2432518"/>
                  <a:pt x="609922" y="1521059"/>
                  <a:pt x="609598" y="609600"/>
                </a:cubicBezTo>
                <a:cubicBezTo>
                  <a:pt x="609598" y="315011"/>
                  <a:pt x="400639" y="69228"/>
                  <a:pt x="122854" y="1238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3" name="Freeform 232">
            <a:extLst>
              <a:ext uri="{FF2B5EF4-FFF2-40B4-BE49-F238E27FC236}">
                <a16:creationId xmlns:a16="http://schemas.microsoft.com/office/drawing/2014/main" id="{7C9FDBF7-F890-A742-A7AF-F50B4978A079}"/>
              </a:ext>
            </a:extLst>
          </p:cNvPr>
          <p:cNvSpPr/>
          <p:nvPr/>
        </p:nvSpPr>
        <p:spPr>
          <a:xfrm flipH="1">
            <a:off x="18395714" y="3877042"/>
            <a:ext cx="1147862" cy="6297307"/>
          </a:xfrm>
          <a:custGeom>
            <a:avLst/>
            <a:gdLst>
              <a:gd name="connsiteX0" fmla="*/ 609597 w 609597"/>
              <a:gd name="connsiteY0" fmla="*/ 0 h 3962400"/>
              <a:gd name="connsiteX1" fmla="*/ 486744 w 609597"/>
              <a:gd name="connsiteY1" fmla="*/ 12385 h 3962400"/>
              <a:gd name="connsiteX2" fmla="*/ 0 w 609597"/>
              <a:gd name="connsiteY2" fmla="*/ 609600 h 3962400"/>
              <a:gd name="connsiteX3" fmla="*/ 0 w 609597"/>
              <a:gd name="connsiteY3" fmla="*/ 3352800 h 3962400"/>
              <a:gd name="connsiteX4" fmla="*/ 486744 w 609597"/>
              <a:gd name="connsiteY4" fmla="*/ 3950015 h 3962400"/>
              <a:gd name="connsiteX5" fmla="*/ 609597 w 609597"/>
              <a:gd name="connsiteY5" fmla="*/ 3962400 h 3962400"/>
              <a:gd name="connsiteX6" fmla="*/ 609597 w 609597"/>
              <a:gd name="connsiteY6" fmla="*/ 3836244 h 3962400"/>
              <a:gd name="connsiteX7" fmla="*/ 509911 w 609597"/>
              <a:gd name="connsiteY7" fmla="*/ 3826195 h 3962400"/>
              <a:gd name="connsiteX8" fmla="*/ 114953 w 609597"/>
              <a:gd name="connsiteY8" fmla="*/ 3341597 h 3962400"/>
              <a:gd name="connsiteX9" fmla="*/ 114953 w 609597"/>
              <a:gd name="connsiteY9" fmla="*/ 620803 h 3962400"/>
              <a:gd name="connsiteX10" fmla="*/ 509911 w 609597"/>
              <a:gd name="connsiteY10" fmla="*/ 136205 h 3962400"/>
              <a:gd name="connsiteX11" fmla="*/ 609597 w 609597"/>
              <a:gd name="connsiteY11" fmla="*/ 126156 h 3962400"/>
              <a:gd name="connsiteX12" fmla="*/ 609597 w 609597"/>
              <a:gd name="connsiteY12" fmla="*/ 0 h 3962400"/>
              <a:gd name="connsiteX0" fmla="*/ 609597 w 609597"/>
              <a:gd name="connsiteY0" fmla="*/ 0 h 3962400"/>
              <a:gd name="connsiteX1" fmla="*/ 486744 w 609597"/>
              <a:gd name="connsiteY1" fmla="*/ 12385 h 3962400"/>
              <a:gd name="connsiteX2" fmla="*/ 0 w 609597"/>
              <a:gd name="connsiteY2" fmla="*/ 609600 h 3962400"/>
              <a:gd name="connsiteX3" fmla="*/ 0 w 609597"/>
              <a:gd name="connsiteY3" fmla="*/ 3352800 h 3962400"/>
              <a:gd name="connsiteX4" fmla="*/ 486744 w 609597"/>
              <a:gd name="connsiteY4" fmla="*/ 3950015 h 3962400"/>
              <a:gd name="connsiteX5" fmla="*/ 609597 w 609597"/>
              <a:gd name="connsiteY5" fmla="*/ 3962400 h 3962400"/>
              <a:gd name="connsiteX6" fmla="*/ 509911 w 609597"/>
              <a:gd name="connsiteY6" fmla="*/ 3826195 h 3962400"/>
              <a:gd name="connsiteX7" fmla="*/ 114953 w 609597"/>
              <a:gd name="connsiteY7" fmla="*/ 3341597 h 3962400"/>
              <a:gd name="connsiteX8" fmla="*/ 114953 w 609597"/>
              <a:gd name="connsiteY8" fmla="*/ 620803 h 3962400"/>
              <a:gd name="connsiteX9" fmla="*/ 509911 w 609597"/>
              <a:gd name="connsiteY9" fmla="*/ 136205 h 3962400"/>
              <a:gd name="connsiteX10" fmla="*/ 609597 w 609597"/>
              <a:gd name="connsiteY10" fmla="*/ 126156 h 3962400"/>
              <a:gd name="connsiteX11" fmla="*/ 609597 w 609597"/>
              <a:gd name="connsiteY11" fmla="*/ 0 h 3962400"/>
              <a:gd name="connsiteX0" fmla="*/ 609597 w 609597"/>
              <a:gd name="connsiteY0" fmla="*/ 0 h 3962400"/>
              <a:gd name="connsiteX1" fmla="*/ 486744 w 609597"/>
              <a:gd name="connsiteY1" fmla="*/ 12385 h 3962400"/>
              <a:gd name="connsiteX2" fmla="*/ 0 w 609597"/>
              <a:gd name="connsiteY2" fmla="*/ 609600 h 3962400"/>
              <a:gd name="connsiteX3" fmla="*/ 0 w 609597"/>
              <a:gd name="connsiteY3" fmla="*/ 3352800 h 3962400"/>
              <a:gd name="connsiteX4" fmla="*/ 486744 w 609597"/>
              <a:gd name="connsiteY4" fmla="*/ 3950015 h 3962400"/>
              <a:gd name="connsiteX5" fmla="*/ 609597 w 609597"/>
              <a:gd name="connsiteY5" fmla="*/ 3962400 h 3962400"/>
              <a:gd name="connsiteX6" fmla="*/ 114953 w 609597"/>
              <a:gd name="connsiteY6" fmla="*/ 3341597 h 3962400"/>
              <a:gd name="connsiteX7" fmla="*/ 114953 w 609597"/>
              <a:gd name="connsiteY7" fmla="*/ 620803 h 3962400"/>
              <a:gd name="connsiteX8" fmla="*/ 509911 w 609597"/>
              <a:gd name="connsiteY8" fmla="*/ 136205 h 3962400"/>
              <a:gd name="connsiteX9" fmla="*/ 609597 w 609597"/>
              <a:gd name="connsiteY9" fmla="*/ 126156 h 3962400"/>
              <a:gd name="connsiteX10" fmla="*/ 609597 w 609597"/>
              <a:gd name="connsiteY10" fmla="*/ 0 h 3962400"/>
              <a:gd name="connsiteX0" fmla="*/ 609597 w 609597"/>
              <a:gd name="connsiteY0" fmla="*/ 0 h 3950015"/>
              <a:gd name="connsiteX1" fmla="*/ 486744 w 609597"/>
              <a:gd name="connsiteY1" fmla="*/ 12385 h 3950015"/>
              <a:gd name="connsiteX2" fmla="*/ 0 w 609597"/>
              <a:gd name="connsiteY2" fmla="*/ 609600 h 3950015"/>
              <a:gd name="connsiteX3" fmla="*/ 0 w 609597"/>
              <a:gd name="connsiteY3" fmla="*/ 3352800 h 3950015"/>
              <a:gd name="connsiteX4" fmla="*/ 486744 w 609597"/>
              <a:gd name="connsiteY4" fmla="*/ 3950015 h 3950015"/>
              <a:gd name="connsiteX5" fmla="*/ 114953 w 609597"/>
              <a:gd name="connsiteY5" fmla="*/ 3341597 h 3950015"/>
              <a:gd name="connsiteX6" fmla="*/ 114953 w 609597"/>
              <a:gd name="connsiteY6" fmla="*/ 620803 h 3950015"/>
              <a:gd name="connsiteX7" fmla="*/ 509911 w 609597"/>
              <a:gd name="connsiteY7" fmla="*/ 136205 h 3950015"/>
              <a:gd name="connsiteX8" fmla="*/ 609597 w 609597"/>
              <a:gd name="connsiteY8" fmla="*/ 126156 h 3950015"/>
              <a:gd name="connsiteX9" fmla="*/ 609597 w 609597"/>
              <a:gd name="connsiteY9" fmla="*/ 0 h 3950015"/>
              <a:gd name="connsiteX0" fmla="*/ 609597 w 609597"/>
              <a:gd name="connsiteY0" fmla="*/ 0 h 3688749"/>
              <a:gd name="connsiteX1" fmla="*/ 486744 w 609597"/>
              <a:gd name="connsiteY1" fmla="*/ 12385 h 3688749"/>
              <a:gd name="connsiteX2" fmla="*/ 0 w 609597"/>
              <a:gd name="connsiteY2" fmla="*/ 609600 h 3688749"/>
              <a:gd name="connsiteX3" fmla="*/ 0 w 609597"/>
              <a:gd name="connsiteY3" fmla="*/ 3352800 h 3688749"/>
              <a:gd name="connsiteX4" fmla="*/ 114953 w 609597"/>
              <a:gd name="connsiteY4" fmla="*/ 3341597 h 3688749"/>
              <a:gd name="connsiteX5" fmla="*/ 114953 w 609597"/>
              <a:gd name="connsiteY5" fmla="*/ 620803 h 3688749"/>
              <a:gd name="connsiteX6" fmla="*/ 509911 w 609597"/>
              <a:gd name="connsiteY6" fmla="*/ 136205 h 3688749"/>
              <a:gd name="connsiteX7" fmla="*/ 609597 w 609597"/>
              <a:gd name="connsiteY7" fmla="*/ 126156 h 3688749"/>
              <a:gd name="connsiteX8" fmla="*/ 609597 w 609597"/>
              <a:gd name="connsiteY8" fmla="*/ 0 h 3688749"/>
              <a:gd name="connsiteX0" fmla="*/ 609597 w 609597"/>
              <a:gd name="connsiteY0" fmla="*/ 0 h 3552935"/>
              <a:gd name="connsiteX1" fmla="*/ 486744 w 609597"/>
              <a:gd name="connsiteY1" fmla="*/ 12385 h 3552935"/>
              <a:gd name="connsiteX2" fmla="*/ 0 w 609597"/>
              <a:gd name="connsiteY2" fmla="*/ 609600 h 3552935"/>
              <a:gd name="connsiteX3" fmla="*/ 0 w 609597"/>
              <a:gd name="connsiteY3" fmla="*/ 3352800 h 3552935"/>
              <a:gd name="connsiteX4" fmla="*/ 114953 w 609597"/>
              <a:gd name="connsiteY4" fmla="*/ 3341597 h 3552935"/>
              <a:gd name="connsiteX5" fmla="*/ 114953 w 609597"/>
              <a:gd name="connsiteY5" fmla="*/ 620803 h 3552935"/>
              <a:gd name="connsiteX6" fmla="*/ 509911 w 609597"/>
              <a:gd name="connsiteY6" fmla="*/ 136205 h 3552935"/>
              <a:gd name="connsiteX7" fmla="*/ 609597 w 609597"/>
              <a:gd name="connsiteY7" fmla="*/ 126156 h 3552935"/>
              <a:gd name="connsiteX8" fmla="*/ 609597 w 609597"/>
              <a:gd name="connsiteY8" fmla="*/ 0 h 3552935"/>
              <a:gd name="connsiteX0" fmla="*/ 609597 w 609597"/>
              <a:gd name="connsiteY0" fmla="*/ 0 h 3352800"/>
              <a:gd name="connsiteX1" fmla="*/ 486744 w 609597"/>
              <a:gd name="connsiteY1" fmla="*/ 12385 h 3352800"/>
              <a:gd name="connsiteX2" fmla="*/ 0 w 609597"/>
              <a:gd name="connsiteY2" fmla="*/ 609600 h 3352800"/>
              <a:gd name="connsiteX3" fmla="*/ 0 w 609597"/>
              <a:gd name="connsiteY3" fmla="*/ 3352800 h 3352800"/>
              <a:gd name="connsiteX4" fmla="*/ 114953 w 609597"/>
              <a:gd name="connsiteY4" fmla="*/ 3341597 h 3352800"/>
              <a:gd name="connsiteX5" fmla="*/ 114953 w 609597"/>
              <a:gd name="connsiteY5" fmla="*/ 620803 h 3352800"/>
              <a:gd name="connsiteX6" fmla="*/ 509911 w 609597"/>
              <a:gd name="connsiteY6" fmla="*/ 136205 h 3352800"/>
              <a:gd name="connsiteX7" fmla="*/ 609597 w 609597"/>
              <a:gd name="connsiteY7" fmla="*/ 126156 h 3352800"/>
              <a:gd name="connsiteX8" fmla="*/ 609597 w 609597"/>
              <a:gd name="connsiteY8" fmla="*/ 0 h 3352800"/>
              <a:gd name="connsiteX0" fmla="*/ 609597 w 609597"/>
              <a:gd name="connsiteY0" fmla="*/ 0 h 3342255"/>
              <a:gd name="connsiteX1" fmla="*/ 486744 w 609597"/>
              <a:gd name="connsiteY1" fmla="*/ 12385 h 3342255"/>
              <a:gd name="connsiteX2" fmla="*/ 0 w 609597"/>
              <a:gd name="connsiteY2" fmla="*/ 609600 h 3342255"/>
              <a:gd name="connsiteX3" fmla="*/ 0 w 609597"/>
              <a:gd name="connsiteY3" fmla="*/ 3340894 h 3342255"/>
              <a:gd name="connsiteX4" fmla="*/ 114953 w 609597"/>
              <a:gd name="connsiteY4" fmla="*/ 3341597 h 3342255"/>
              <a:gd name="connsiteX5" fmla="*/ 114953 w 609597"/>
              <a:gd name="connsiteY5" fmla="*/ 620803 h 3342255"/>
              <a:gd name="connsiteX6" fmla="*/ 509911 w 609597"/>
              <a:gd name="connsiteY6" fmla="*/ 136205 h 3342255"/>
              <a:gd name="connsiteX7" fmla="*/ 609597 w 609597"/>
              <a:gd name="connsiteY7" fmla="*/ 126156 h 3342255"/>
              <a:gd name="connsiteX8" fmla="*/ 609597 w 609597"/>
              <a:gd name="connsiteY8" fmla="*/ 0 h 3342255"/>
              <a:gd name="connsiteX0" fmla="*/ 609597 w 609597"/>
              <a:gd name="connsiteY0" fmla="*/ 0 h 3344320"/>
              <a:gd name="connsiteX1" fmla="*/ 486744 w 609597"/>
              <a:gd name="connsiteY1" fmla="*/ 12385 h 3344320"/>
              <a:gd name="connsiteX2" fmla="*/ 0 w 609597"/>
              <a:gd name="connsiteY2" fmla="*/ 609600 h 3344320"/>
              <a:gd name="connsiteX3" fmla="*/ 0 w 609597"/>
              <a:gd name="connsiteY3" fmla="*/ 3340894 h 3344320"/>
              <a:gd name="connsiteX4" fmla="*/ 114953 w 609597"/>
              <a:gd name="connsiteY4" fmla="*/ 3341597 h 3344320"/>
              <a:gd name="connsiteX5" fmla="*/ 114953 w 609597"/>
              <a:gd name="connsiteY5" fmla="*/ 620803 h 3344320"/>
              <a:gd name="connsiteX6" fmla="*/ 509911 w 609597"/>
              <a:gd name="connsiteY6" fmla="*/ 136205 h 3344320"/>
              <a:gd name="connsiteX7" fmla="*/ 609597 w 609597"/>
              <a:gd name="connsiteY7" fmla="*/ 126156 h 3344320"/>
              <a:gd name="connsiteX8" fmla="*/ 609597 w 609597"/>
              <a:gd name="connsiteY8" fmla="*/ 0 h 334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597" h="3344320">
                <a:moveTo>
                  <a:pt x="609597" y="0"/>
                </a:moveTo>
                <a:lnTo>
                  <a:pt x="486744" y="12385"/>
                </a:lnTo>
                <a:cubicBezTo>
                  <a:pt x="208959" y="69228"/>
                  <a:pt x="0" y="315011"/>
                  <a:pt x="0" y="609600"/>
                </a:cubicBezTo>
                <a:lnTo>
                  <a:pt x="0" y="3340894"/>
                </a:lnTo>
                <a:cubicBezTo>
                  <a:pt x="47734" y="3346171"/>
                  <a:pt x="69600" y="3344492"/>
                  <a:pt x="114953" y="3341597"/>
                </a:cubicBezTo>
                <a:lnTo>
                  <a:pt x="114953" y="620803"/>
                </a:lnTo>
                <a:cubicBezTo>
                  <a:pt x="114953" y="381765"/>
                  <a:pt x="284509" y="182330"/>
                  <a:pt x="509911" y="136205"/>
                </a:cubicBezTo>
                <a:lnTo>
                  <a:pt x="609597" y="126156"/>
                </a:lnTo>
                <a:lnTo>
                  <a:pt x="609597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Freeform 233">
            <a:extLst>
              <a:ext uri="{FF2B5EF4-FFF2-40B4-BE49-F238E27FC236}">
                <a16:creationId xmlns:a16="http://schemas.microsoft.com/office/drawing/2014/main" id="{36BFD700-DF16-EB4F-8B77-2C13BE4ADCF1}"/>
              </a:ext>
            </a:extLst>
          </p:cNvPr>
          <p:cNvSpPr/>
          <p:nvPr/>
        </p:nvSpPr>
        <p:spPr>
          <a:xfrm flipH="1">
            <a:off x="16316397" y="3877042"/>
            <a:ext cx="2081104" cy="7465625"/>
          </a:xfrm>
          <a:custGeom>
            <a:avLst/>
            <a:gdLst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285330 h 3964780"/>
              <a:gd name="connsiteX6" fmla="*/ 495618 w 1105215"/>
              <a:gd name="connsiteY6" fmla="*/ 3355180 h 3964780"/>
              <a:gd name="connsiteX7" fmla="*/ 982362 w 1105215"/>
              <a:gd name="connsiteY7" fmla="*/ 3952395 h 3964780"/>
              <a:gd name="connsiteX8" fmla="*/ 1105215 w 1105215"/>
              <a:gd name="connsiteY8" fmla="*/ 3964780 h 3964780"/>
              <a:gd name="connsiteX9" fmla="*/ 1105215 w 1105215"/>
              <a:gd name="connsiteY9" fmla="*/ 3838624 h 3964780"/>
              <a:gd name="connsiteX10" fmla="*/ 1005529 w 1105215"/>
              <a:gd name="connsiteY10" fmla="*/ 3828575 h 3964780"/>
              <a:gd name="connsiteX11" fmla="*/ 610571 w 1105215"/>
              <a:gd name="connsiteY11" fmla="*/ 3343977 h 3964780"/>
              <a:gd name="connsiteX12" fmla="*/ 610571 w 1105215"/>
              <a:gd name="connsiteY12" fmla="*/ 3285330 h 3964780"/>
              <a:gd name="connsiteX13" fmla="*/ 609598 w 1105215"/>
              <a:gd name="connsiteY13" fmla="*/ 3285330 h 3964780"/>
              <a:gd name="connsiteX14" fmla="*/ 609598 w 1105215"/>
              <a:gd name="connsiteY14" fmla="*/ 609600 h 3964780"/>
              <a:gd name="connsiteX15" fmla="*/ 122854 w 1105215"/>
              <a:gd name="connsiteY15" fmla="*/ 12385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3285330 h 3964780"/>
              <a:gd name="connsiteX13" fmla="*/ 609598 w 1105215"/>
              <a:gd name="connsiteY13" fmla="*/ 609600 h 3964780"/>
              <a:gd name="connsiteX14" fmla="*/ 122854 w 1105215"/>
              <a:gd name="connsiteY14" fmla="*/ 12385 h 3964780"/>
              <a:gd name="connsiteX15" fmla="*/ 0 w 1105215"/>
              <a:gd name="connsiteY15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609600 h 3964780"/>
              <a:gd name="connsiteX13" fmla="*/ 122854 w 1105215"/>
              <a:gd name="connsiteY13" fmla="*/ 12385 h 3964780"/>
              <a:gd name="connsiteX14" fmla="*/ 0 w 1105215"/>
              <a:gd name="connsiteY14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09598 w 1105215"/>
              <a:gd name="connsiteY11" fmla="*/ 609600 h 3964780"/>
              <a:gd name="connsiteX12" fmla="*/ 122854 w 1105215"/>
              <a:gd name="connsiteY12" fmla="*/ 12385 h 3964780"/>
              <a:gd name="connsiteX13" fmla="*/ 0 w 1105215"/>
              <a:gd name="connsiteY13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5618 w 1105215"/>
              <a:gd name="connsiteY4" fmla="*/ 3355180 h 3964780"/>
              <a:gd name="connsiteX5" fmla="*/ 982362 w 1105215"/>
              <a:gd name="connsiteY5" fmla="*/ 3952395 h 3964780"/>
              <a:gd name="connsiteX6" fmla="*/ 1105215 w 1105215"/>
              <a:gd name="connsiteY6" fmla="*/ 3964780 h 3964780"/>
              <a:gd name="connsiteX7" fmla="*/ 1105215 w 1105215"/>
              <a:gd name="connsiteY7" fmla="*/ 3838624 h 3964780"/>
              <a:gd name="connsiteX8" fmla="*/ 1005529 w 1105215"/>
              <a:gd name="connsiteY8" fmla="*/ 3828575 h 3964780"/>
              <a:gd name="connsiteX9" fmla="*/ 610571 w 1105215"/>
              <a:gd name="connsiteY9" fmla="*/ 3343977 h 3964780"/>
              <a:gd name="connsiteX10" fmla="*/ 609598 w 1105215"/>
              <a:gd name="connsiteY10" fmla="*/ 609600 h 3964780"/>
              <a:gd name="connsiteX11" fmla="*/ 122854 w 1105215"/>
              <a:gd name="connsiteY11" fmla="*/ 12385 h 3964780"/>
              <a:gd name="connsiteX12" fmla="*/ 0 w 1105215"/>
              <a:gd name="connsiteY12" fmla="*/ 0 h 396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5215" h="3964780">
                <a:moveTo>
                  <a:pt x="0" y="0"/>
                </a:moveTo>
                <a:lnTo>
                  <a:pt x="0" y="126156"/>
                </a:lnTo>
                <a:lnTo>
                  <a:pt x="99687" y="136205"/>
                </a:lnTo>
                <a:cubicBezTo>
                  <a:pt x="325089" y="182330"/>
                  <a:pt x="494645" y="381765"/>
                  <a:pt x="494645" y="620803"/>
                </a:cubicBezTo>
                <a:cubicBezTo>
                  <a:pt x="494969" y="1532262"/>
                  <a:pt x="495294" y="2443721"/>
                  <a:pt x="495618" y="3355180"/>
                </a:cubicBezTo>
                <a:cubicBezTo>
                  <a:pt x="495618" y="3649769"/>
                  <a:pt x="704577" y="3895552"/>
                  <a:pt x="982362" y="3952395"/>
                </a:cubicBezTo>
                <a:lnTo>
                  <a:pt x="1105215" y="3964780"/>
                </a:lnTo>
                <a:lnTo>
                  <a:pt x="1105215" y="3838624"/>
                </a:lnTo>
                <a:lnTo>
                  <a:pt x="1005529" y="3828575"/>
                </a:lnTo>
                <a:cubicBezTo>
                  <a:pt x="780127" y="3782451"/>
                  <a:pt x="610571" y="3583015"/>
                  <a:pt x="610571" y="3343977"/>
                </a:cubicBezTo>
                <a:cubicBezTo>
                  <a:pt x="610247" y="2432518"/>
                  <a:pt x="609922" y="1521059"/>
                  <a:pt x="609598" y="609600"/>
                </a:cubicBezTo>
                <a:cubicBezTo>
                  <a:pt x="609598" y="315011"/>
                  <a:pt x="400639" y="69228"/>
                  <a:pt x="122854" y="1238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Freeform 234">
            <a:extLst>
              <a:ext uri="{FF2B5EF4-FFF2-40B4-BE49-F238E27FC236}">
                <a16:creationId xmlns:a16="http://schemas.microsoft.com/office/drawing/2014/main" id="{447ABC51-958C-B046-AC2B-2A3A7262E452}"/>
              </a:ext>
            </a:extLst>
          </p:cNvPr>
          <p:cNvSpPr/>
          <p:nvPr/>
        </p:nvSpPr>
        <p:spPr>
          <a:xfrm>
            <a:off x="14241564" y="3879287"/>
            <a:ext cx="2081104" cy="7465625"/>
          </a:xfrm>
          <a:custGeom>
            <a:avLst/>
            <a:gdLst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285330 h 3964780"/>
              <a:gd name="connsiteX6" fmla="*/ 495618 w 1105215"/>
              <a:gd name="connsiteY6" fmla="*/ 3355180 h 3964780"/>
              <a:gd name="connsiteX7" fmla="*/ 982362 w 1105215"/>
              <a:gd name="connsiteY7" fmla="*/ 3952395 h 3964780"/>
              <a:gd name="connsiteX8" fmla="*/ 1105215 w 1105215"/>
              <a:gd name="connsiteY8" fmla="*/ 3964780 h 3964780"/>
              <a:gd name="connsiteX9" fmla="*/ 1105215 w 1105215"/>
              <a:gd name="connsiteY9" fmla="*/ 3838624 h 3964780"/>
              <a:gd name="connsiteX10" fmla="*/ 1005529 w 1105215"/>
              <a:gd name="connsiteY10" fmla="*/ 3828575 h 3964780"/>
              <a:gd name="connsiteX11" fmla="*/ 610571 w 1105215"/>
              <a:gd name="connsiteY11" fmla="*/ 3343977 h 3964780"/>
              <a:gd name="connsiteX12" fmla="*/ 610571 w 1105215"/>
              <a:gd name="connsiteY12" fmla="*/ 3285330 h 3964780"/>
              <a:gd name="connsiteX13" fmla="*/ 609598 w 1105215"/>
              <a:gd name="connsiteY13" fmla="*/ 3285330 h 3964780"/>
              <a:gd name="connsiteX14" fmla="*/ 609598 w 1105215"/>
              <a:gd name="connsiteY14" fmla="*/ 609600 h 3964780"/>
              <a:gd name="connsiteX15" fmla="*/ 122854 w 1105215"/>
              <a:gd name="connsiteY15" fmla="*/ 12385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3285330 h 3964780"/>
              <a:gd name="connsiteX13" fmla="*/ 609598 w 1105215"/>
              <a:gd name="connsiteY13" fmla="*/ 609600 h 3964780"/>
              <a:gd name="connsiteX14" fmla="*/ 122854 w 1105215"/>
              <a:gd name="connsiteY14" fmla="*/ 12385 h 3964780"/>
              <a:gd name="connsiteX15" fmla="*/ 0 w 1105215"/>
              <a:gd name="connsiteY15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609600 h 3964780"/>
              <a:gd name="connsiteX13" fmla="*/ 122854 w 1105215"/>
              <a:gd name="connsiteY13" fmla="*/ 12385 h 3964780"/>
              <a:gd name="connsiteX14" fmla="*/ 0 w 1105215"/>
              <a:gd name="connsiteY14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09598 w 1105215"/>
              <a:gd name="connsiteY11" fmla="*/ 609600 h 3964780"/>
              <a:gd name="connsiteX12" fmla="*/ 122854 w 1105215"/>
              <a:gd name="connsiteY12" fmla="*/ 12385 h 3964780"/>
              <a:gd name="connsiteX13" fmla="*/ 0 w 1105215"/>
              <a:gd name="connsiteY13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5618 w 1105215"/>
              <a:gd name="connsiteY4" fmla="*/ 3355180 h 3964780"/>
              <a:gd name="connsiteX5" fmla="*/ 982362 w 1105215"/>
              <a:gd name="connsiteY5" fmla="*/ 3952395 h 3964780"/>
              <a:gd name="connsiteX6" fmla="*/ 1105215 w 1105215"/>
              <a:gd name="connsiteY6" fmla="*/ 3964780 h 3964780"/>
              <a:gd name="connsiteX7" fmla="*/ 1105215 w 1105215"/>
              <a:gd name="connsiteY7" fmla="*/ 3838624 h 3964780"/>
              <a:gd name="connsiteX8" fmla="*/ 1005529 w 1105215"/>
              <a:gd name="connsiteY8" fmla="*/ 3828575 h 3964780"/>
              <a:gd name="connsiteX9" fmla="*/ 610571 w 1105215"/>
              <a:gd name="connsiteY9" fmla="*/ 3343977 h 3964780"/>
              <a:gd name="connsiteX10" fmla="*/ 609598 w 1105215"/>
              <a:gd name="connsiteY10" fmla="*/ 609600 h 3964780"/>
              <a:gd name="connsiteX11" fmla="*/ 122854 w 1105215"/>
              <a:gd name="connsiteY11" fmla="*/ 12385 h 3964780"/>
              <a:gd name="connsiteX12" fmla="*/ 0 w 1105215"/>
              <a:gd name="connsiteY12" fmla="*/ 0 h 396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5215" h="3964780">
                <a:moveTo>
                  <a:pt x="0" y="0"/>
                </a:moveTo>
                <a:lnTo>
                  <a:pt x="0" y="126156"/>
                </a:lnTo>
                <a:lnTo>
                  <a:pt x="99687" y="136205"/>
                </a:lnTo>
                <a:cubicBezTo>
                  <a:pt x="325089" y="182330"/>
                  <a:pt x="494645" y="381765"/>
                  <a:pt x="494645" y="620803"/>
                </a:cubicBezTo>
                <a:cubicBezTo>
                  <a:pt x="494969" y="1532262"/>
                  <a:pt x="495294" y="2443721"/>
                  <a:pt x="495618" y="3355180"/>
                </a:cubicBezTo>
                <a:cubicBezTo>
                  <a:pt x="495618" y="3649769"/>
                  <a:pt x="704577" y="3895552"/>
                  <a:pt x="982362" y="3952395"/>
                </a:cubicBezTo>
                <a:lnTo>
                  <a:pt x="1105215" y="3964780"/>
                </a:lnTo>
                <a:lnTo>
                  <a:pt x="1105215" y="3838624"/>
                </a:lnTo>
                <a:lnTo>
                  <a:pt x="1005529" y="3828575"/>
                </a:lnTo>
                <a:cubicBezTo>
                  <a:pt x="780127" y="3782451"/>
                  <a:pt x="610571" y="3583015"/>
                  <a:pt x="610571" y="3343977"/>
                </a:cubicBezTo>
                <a:cubicBezTo>
                  <a:pt x="610247" y="2432518"/>
                  <a:pt x="609922" y="1521059"/>
                  <a:pt x="609598" y="609600"/>
                </a:cubicBezTo>
                <a:cubicBezTo>
                  <a:pt x="609598" y="315011"/>
                  <a:pt x="400639" y="69228"/>
                  <a:pt x="122854" y="1238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Freeform 235">
            <a:extLst>
              <a:ext uri="{FF2B5EF4-FFF2-40B4-BE49-F238E27FC236}">
                <a16:creationId xmlns:a16="http://schemas.microsoft.com/office/drawing/2014/main" id="{EC8B56A1-70CB-C649-A720-15B93A56DEA3}"/>
              </a:ext>
            </a:extLst>
          </p:cNvPr>
          <p:cNvSpPr/>
          <p:nvPr/>
        </p:nvSpPr>
        <p:spPr>
          <a:xfrm flipH="1">
            <a:off x="12160756" y="3879287"/>
            <a:ext cx="2081104" cy="7465625"/>
          </a:xfrm>
          <a:custGeom>
            <a:avLst/>
            <a:gdLst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285330 h 3964780"/>
              <a:gd name="connsiteX6" fmla="*/ 495618 w 1105215"/>
              <a:gd name="connsiteY6" fmla="*/ 3355180 h 3964780"/>
              <a:gd name="connsiteX7" fmla="*/ 982362 w 1105215"/>
              <a:gd name="connsiteY7" fmla="*/ 3952395 h 3964780"/>
              <a:gd name="connsiteX8" fmla="*/ 1105215 w 1105215"/>
              <a:gd name="connsiteY8" fmla="*/ 3964780 h 3964780"/>
              <a:gd name="connsiteX9" fmla="*/ 1105215 w 1105215"/>
              <a:gd name="connsiteY9" fmla="*/ 3838624 h 3964780"/>
              <a:gd name="connsiteX10" fmla="*/ 1005529 w 1105215"/>
              <a:gd name="connsiteY10" fmla="*/ 3828575 h 3964780"/>
              <a:gd name="connsiteX11" fmla="*/ 610571 w 1105215"/>
              <a:gd name="connsiteY11" fmla="*/ 3343977 h 3964780"/>
              <a:gd name="connsiteX12" fmla="*/ 610571 w 1105215"/>
              <a:gd name="connsiteY12" fmla="*/ 3285330 h 3964780"/>
              <a:gd name="connsiteX13" fmla="*/ 609598 w 1105215"/>
              <a:gd name="connsiteY13" fmla="*/ 3285330 h 3964780"/>
              <a:gd name="connsiteX14" fmla="*/ 609598 w 1105215"/>
              <a:gd name="connsiteY14" fmla="*/ 609600 h 3964780"/>
              <a:gd name="connsiteX15" fmla="*/ 122854 w 1105215"/>
              <a:gd name="connsiteY15" fmla="*/ 12385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3285330 h 3964780"/>
              <a:gd name="connsiteX13" fmla="*/ 609598 w 1105215"/>
              <a:gd name="connsiteY13" fmla="*/ 609600 h 3964780"/>
              <a:gd name="connsiteX14" fmla="*/ 122854 w 1105215"/>
              <a:gd name="connsiteY14" fmla="*/ 12385 h 3964780"/>
              <a:gd name="connsiteX15" fmla="*/ 0 w 1105215"/>
              <a:gd name="connsiteY15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609600 h 3964780"/>
              <a:gd name="connsiteX13" fmla="*/ 122854 w 1105215"/>
              <a:gd name="connsiteY13" fmla="*/ 12385 h 3964780"/>
              <a:gd name="connsiteX14" fmla="*/ 0 w 1105215"/>
              <a:gd name="connsiteY14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09598 w 1105215"/>
              <a:gd name="connsiteY11" fmla="*/ 609600 h 3964780"/>
              <a:gd name="connsiteX12" fmla="*/ 122854 w 1105215"/>
              <a:gd name="connsiteY12" fmla="*/ 12385 h 3964780"/>
              <a:gd name="connsiteX13" fmla="*/ 0 w 1105215"/>
              <a:gd name="connsiteY13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5618 w 1105215"/>
              <a:gd name="connsiteY4" fmla="*/ 3355180 h 3964780"/>
              <a:gd name="connsiteX5" fmla="*/ 982362 w 1105215"/>
              <a:gd name="connsiteY5" fmla="*/ 3952395 h 3964780"/>
              <a:gd name="connsiteX6" fmla="*/ 1105215 w 1105215"/>
              <a:gd name="connsiteY6" fmla="*/ 3964780 h 3964780"/>
              <a:gd name="connsiteX7" fmla="*/ 1105215 w 1105215"/>
              <a:gd name="connsiteY7" fmla="*/ 3838624 h 3964780"/>
              <a:gd name="connsiteX8" fmla="*/ 1005529 w 1105215"/>
              <a:gd name="connsiteY8" fmla="*/ 3828575 h 3964780"/>
              <a:gd name="connsiteX9" fmla="*/ 610571 w 1105215"/>
              <a:gd name="connsiteY9" fmla="*/ 3343977 h 3964780"/>
              <a:gd name="connsiteX10" fmla="*/ 609598 w 1105215"/>
              <a:gd name="connsiteY10" fmla="*/ 609600 h 3964780"/>
              <a:gd name="connsiteX11" fmla="*/ 122854 w 1105215"/>
              <a:gd name="connsiteY11" fmla="*/ 12385 h 3964780"/>
              <a:gd name="connsiteX12" fmla="*/ 0 w 1105215"/>
              <a:gd name="connsiteY12" fmla="*/ 0 h 396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5215" h="3964780">
                <a:moveTo>
                  <a:pt x="0" y="0"/>
                </a:moveTo>
                <a:lnTo>
                  <a:pt x="0" y="126156"/>
                </a:lnTo>
                <a:lnTo>
                  <a:pt x="99687" y="136205"/>
                </a:lnTo>
                <a:cubicBezTo>
                  <a:pt x="325089" y="182330"/>
                  <a:pt x="494645" y="381765"/>
                  <a:pt x="494645" y="620803"/>
                </a:cubicBezTo>
                <a:cubicBezTo>
                  <a:pt x="494969" y="1532262"/>
                  <a:pt x="495294" y="2443721"/>
                  <a:pt x="495618" y="3355180"/>
                </a:cubicBezTo>
                <a:cubicBezTo>
                  <a:pt x="495618" y="3649769"/>
                  <a:pt x="704577" y="3895552"/>
                  <a:pt x="982362" y="3952395"/>
                </a:cubicBezTo>
                <a:lnTo>
                  <a:pt x="1105215" y="3964780"/>
                </a:lnTo>
                <a:lnTo>
                  <a:pt x="1105215" y="3838624"/>
                </a:lnTo>
                <a:lnTo>
                  <a:pt x="1005529" y="3828575"/>
                </a:lnTo>
                <a:cubicBezTo>
                  <a:pt x="780127" y="3782451"/>
                  <a:pt x="610571" y="3583015"/>
                  <a:pt x="610571" y="3343977"/>
                </a:cubicBezTo>
                <a:cubicBezTo>
                  <a:pt x="610247" y="2432518"/>
                  <a:pt x="609922" y="1521059"/>
                  <a:pt x="609598" y="609600"/>
                </a:cubicBezTo>
                <a:cubicBezTo>
                  <a:pt x="609598" y="315011"/>
                  <a:pt x="400639" y="69228"/>
                  <a:pt x="122854" y="1238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AD380781-42C8-BE43-92D7-46B9CE9A8103}"/>
              </a:ext>
            </a:extLst>
          </p:cNvPr>
          <p:cNvSpPr/>
          <p:nvPr/>
        </p:nvSpPr>
        <p:spPr>
          <a:xfrm>
            <a:off x="19162559" y="10106894"/>
            <a:ext cx="538375" cy="53837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C0CC041E-F68B-A647-A537-7FE30111DA90}"/>
              </a:ext>
            </a:extLst>
          </p:cNvPr>
          <p:cNvGrpSpPr/>
          <p:nvPr/>
        </p:nvGrpSpPr>
        <p:grpSpPr>
          <a:xfrm>
            <a:off x="8976877" y="-408998"/>
            <a:ext cx="15714445" cy="10478043"/>
            <a:chOff x="1196315" y="695225"/>
            <a:chExt cx="8102399" cy="4991161"/>
          </a:xfrm>
        </p:grpSpPr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02D109DE-D7B0-9B49-918E-F7C8DAFD2BFA}"/>
                </a:ext>
              </a:extLst>
            </p:cNvPr>
            <p:cNvGrpSpPr/>
            <p:nvPr/>
          </p:nvGrpSpPr>
          <p:grpSpPr>
            <a:xfrm>
              <a:off x="1196315" y="695225"/>
              <a:ext cx="369795" cy="367893"/>
              <a:chOff x="2283767" y="1246889"/>
              <a:chExt cx="303815" cy="302252"/>
            </a:xfrm>
          </p:grpSpPr>
          <p:sp>
            <p:nvSpPr>
              <p:cNvPr id="285" name="Rectangle 16">
                <a:extLst>
                  <a:ext uri="{FF2B5EF4-FFF2-40B4-BE49-F238E27FC236}">
                    <a16:creationId xmlns:a16="http://schemas.microsoft.com/office/drawing/2014/main" id="{934E51E1-ACA4-214D-BC39-BB99F5E12E62}"/>
                  </a:ext>
                </a:extLst>
              </p:cNvPr>
              <p:cNvSpPr/>
              <p:nvPr/>
            </p:nvSpPr>
            <p:spPr>
              <a:xfrm>
                <a:off x="2283767" y="1246889"/>
                <a:ext cx="230798" cy="147459"/>
              </a:xfrm>
              <a:custGeom>
                <a:avLst/>
                <a:gdLst>
                  <a:gd name="connsiteX0" fmla="*/ 0 w 691116"/>
                  <a:gd name="connsiteY0" fmla="*/ 0 h 478465"/>
                  <a:gd name="connsiteX1" fmla="*/ 691116 w 691116"/>
                  <a:gd name="connsiteY1" fmla="*/ 0 h 478465"/>
                  <a:gd name="connsiteX2" fmla="*/ 691116 w 691116"/>
                  <a:gd name="connsiteY2" fmla="*/ 478465 h 478465"/>
                  <a:gd name="connsiteX3" fmla="*/ 0 w 691116"/>
                  <a:gd name="connsiteY3" fmla="*/ 478465 h 478465"/>
                  <a:gd name="connsiteX4" fmla="*/ 0 w 691116"/>
                  <a:gd name="connsiteY4" fmla="*/ 0 h 478465"/>
                  <a:gd name="connsiteX0" fmla="*/ 180754 w 871870"/>
                  <a:gd name="connsiteY0" fmla="*/ 0 h 478465"/>
                  <a:gd name="connsiteX1" fmla="*/ 871870 w 871870"/>
                  <a:gd name="connsiteY1" fmla="*/ 0 h 478465"/>
                  <a:gd name="connsiteX2" fmla="*/ 871870 w 871870"/>
                  <a:gd name="connsiteY2" fmla="*/ 478465 h 478465"/>
                  <a:gd name="connsiteX3" fmla="*/ 0 w 871870"/>
                  <a:gd name="connsiteY3" fmla="*/ 170121 h 478465"/>
                  <a:gd name="connsiteX4" fmla="*/ 180754 w 871870"/>
                  <a:gd name="connsiteY4" fmla="*/ 0 h 478465"/>
                  <a:gd name="connsiteX0" fmla="*/ 167597 w 871870"/>
                  <a:gd name="connsiteY0" fmla="*/ 0 h 481754"/>
                  <a:gd name="connsiteX1" fmla="*/ 871870 w 871870"/>
                  <a:gd name="connsiteY1" fmla="*/ 3289 h 481754"/>
                  <a:gd name="connsiteX2" fmla="*/ 871870 w 871870"/>
                  <a:gd name="connsiteY2" fmla="*/ 481754 h 481754"/>
                  <a:gd name="connsiteX3" fmla="*/ 0 w 871870"/>
                  <a:gd name="connsiteY3" fmla="*/ 173410 h 481754"/>
                  <a:gd name="connsiteX4" fmla="*/ 167597 w 871870"/>
                  <a:gd name="connsiteY4" fmla="*/ 0 h 481754"/>
                  <a:gd name="connsiteX0" fmla="*/ 157729 w 862002"/>
                  <a:gd name="connsiteY0" fmla="*/ 0 h 481754"/>
                  <a:gd name="connsiteX1" fmla="*/ 862002 w 862002"/>
                  <a:gd name="connsiteY1" fmla="*/ 3289 h 481754"/>
                  <a:gd name="connsiteX2" fmla="*/ 862002 w 862002"/>
                  <a:gd name="connsiteY2" fmla="*/ 481754 h 481754"/>
                  <a:gd name="connsiteX3" fmla="*/ 0 w 862002"/>
                  <a:gd name="connsiteY3" fmla="*/ 150385 h 481754"/>
                  <a:gd name="connsiteX4" fmla="*/ 157729 w 862002"/>
                  <a:gd name="connsiteY4" fmla="*/ 0 h 481754"/>
                  <a:gd name="connsiteX0" fmla="*/ 157729 w 862002"/>
                  <a:gd name="connsiteY0" fmla="*/ 0 h 498200"/>
                  <a:gd name="connsiteX1" fmla="*/ 862002 w 862002"/>
                  <a:gd name="connsiteY1" fmla="*/ 3289 h 498200"/>
                  <a:gd name="connsiteX2" fmla="*/ 615311 w 862002"/>
                  <a:gd name="connsiteY2" fmla="*/ 498200 h 498200"/>
                  <a:gd name="connsiteX3" fmla="*/ 0 w 862002"/>
                  <a:gd name="connsiteY3" fmla="*/ 150385 h 498200"/>
                  <a:gd name="connsiteX4" fmla="*/ 157729 w 86200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70886 w 789639"/>
                  <a:gd name="connsiteY0" fmla="*/ 0 h 498200"/>
                  <a:gd name="connsiteX1" fmla="*/ 789639 w 789639"/>
                  <a:gd name="connsiteY1" fmla="*/ 338789 h 498200"/>
                  <a:gd name="connsiteX2" fmla="*/ 628468 w 789639"/>
                  <a:gd name="connsiteY2" fmla="*/ 498200 h 498200"/>
                  <a:gd name="connsiteX3" fmla="*/ 0 w 789639"/>
                  <a:gd name="connsiteY3" fmla="*/ 156963 h 498200"/>
                  <a:gd name="connsiteX4" fmla="*/ 170886 w 789639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9771" h="498200">
                    <a:moveTo>
                      <a:pt x="161018" y="0"/>
                    </a:moveTo>
                    <a:cubicBezTo>
                      <a:pt x="288328" y="4386"/>
                      <a:pt x="636015" y="117315"/>
                      <a:pt x="779771" y="338789"/>
                    </a:cubicBezTo>
                    <a:lnTo>
                      <a:pt x="618600" y="498200"/>
                    </a:lnTo>
                    <a:cubicBezTo>
                      <a:pt x="479279" y="326346"/>
                      <a:pt x="159055" y="200539"/>
                      <a:pt x="0" y="156963"/>
                    </a:cubicBezTo>
                    <a:lnTo>
                      <a:pt x="161018" y="0"/>
                    </a:lnTo>
                    <a:close/>
                  </a:path>
                </a:pathLst>
              </a:custGeom>
              <a:solidFill>
                <a:schemeClr val="bg1">
                  <a:alpha val="4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Rectangle 16">
                <a:extLst>
                  <a:ext uri="{FF2B5EF4-FFF2-40B4-BE49-F238E27FC236}">
                    <a16:creationId xmlns:a16="http://schemas.microsoft.com/office/drawing/2014/main" id="{79C00E76-B656-A54F-96E5-8E4E330A261D}"/>
                  </a:ext>
                </a:extLst>
              </p:cNvPr>
              <p:cNvSpPr/>
              <p:nvPr/>
            </p:nvSpPr>
            <p:spPr>
              <a:xfrm>
                <a:off x="2497948" y="1399736"/>
                <a:ext cx="89634" cy="149405"/>
              </a:xfrm>
              <a:custGeom>
                <a:avLst/>
                <a:gdLst>
                  <a:gd name="connsiteX0" fmla="*/ 0 w 691116"/>
                  <a:gd name="connsiteY0" fmla="*/ 0 h 478465"/>
                  <a:gd name="connsiteX1" fmla="*/ 691116 w 691116"/>
                  <a:gd name="connsiteY1" fmla="*/ 0 h 478465"/>
                  <a:gd name="connsiteX2" fmla="*/ 691116 w 691116"/>
                  <a:gd name="connsiteY2" fmla="*/ 478465 h 478465"/>
                  <a:gd name="connsiteX3" fmla="*/ 0 w 691116"/>
                  <a:gd name="connsiteY3" fmla="*/ 478465 h 478465"/>
                  <a:gd name="connsiteX4" fmla="*/ 0 w 691116"/>
                  <a:gd name="connsiteY4" fmla="*/ 0 h 478465"/>
                  <a:gd name="connsiteX0" fmla="*/ 180754 w 871870"/>
                  <a:gd name="connsiteY0" fmla="*/ 0 h 478465"/>
                  <a:gd name="connsiteX1" fmla="*/ 871870 w 871870"/>
                  <a:gd name="connsiteY1" fmla="*/ 0 h 478465"/>
                  <a:gd name="connsiteX2" fmla="*/ 871870 w 871870"/>
                  <a:gd name="connsiteY2" fmla="*/ 478465 h 478465"/>
                  <a:gd name="connsiteX3" fmla="*/ 0 w 871870"/>
                  <a:gd name="connsiteY3" fmla="*/ 170121 h 478465"/>
                  <a:gd name="connsiteX4" fmla="*/ 180754 w 871870"/>
                  <a:gd name="connsiteY4" fmla="*/ 0 h 478465"/>
                  <a:gd name="connsiteX0" fmla="*/ 167597 w 871870"/>
                  <a:gd name="connsiteY0" fmla="*/ 0 h 481754"/>
                  <a:gd name="connsiteX1" fmla="*/ 871870 w 871870"/>
                  <a:gd name="connsiteY1" fmla="*/ 3289 h 481754"/>
                  <a:gd name="connsiteX2" fmla="*/ 871870 w 871870"/>
                  <a:gd name="connsiteY2" fmla="*/ 481754 h 481754"/>
                  <a:gd name="connsiteX3" fmla="*/ 0 w 871870"/>
                  <a:gd name="connsiteY3" fmla="*/ 173410 h 481754"/>
                  <a:gd name="connsiteX4" fmla="*/ 167597 w 871870"/>
                  <a:gd name="connsiteY4" fmla="*/ 0 h 481754"/>
                  <a:gd name="connsiteX0" fmla="*/ 157729 w 862002"/>
                  <a:gd name="connsiteY0" fmla="*/ 0 h 481754"/>
                  <a:gd name="connsiteX1" fmla="*/ 862002 w 862002"/>
                  <a:gd name="connsiteY1" fmla="*/ 3289 h 481754"/>
                  <a:gd name="connsiteX2" fmla="*/ 862002 w 862002"/>
                  <a:gd name="connsiteY2" fmla="*/ 481754 h 481754"/>
                  <a:gd name="connsiteX3" fmla="*/ 0 w 862002"/>
                  <a:gd name="connsiteY3" fmla="*/ 150385 h 481754"/>
                  <a:gd name="connsiteX4" fmla="*/ 157729 w 862002"/>
                  <a:gd name="connsiteY4" fmla="*/ 0 h 481754"/>
                  <a:gd name="connsiteX0" fmla="*/ 157729 w 862002"/>
                  <a:gd name="connsiteY0" fmla="*/ 0 h 498200"/>
                  <a:gd name="connsiteX1" fmla="*/ 862002 w 862002"/>
                  <a:gd name="connsiteY1" fmla="*/ 3289 h 498200"/>
                  <a:gd name="connsiteX2" fmla="*/ 615311 w 862002"/>
                  <a:gd name="connsiteY2" fmla="*/ 498200 h 498200"/>
                  <a:gd name="connsiteX3" fmla="*/ 0 w 862002"/>
                  <a:gd name="connsiteY3" fmla="*/ 150385 h 498200"/>
                  <a:gd name="connsiteX4" fmla="*/ 157729 w 86200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70886 w 789639"/>
                  <a:gd name="connsiteY0" fmla="*/ 0 h 498200"/>
                  <a:gd name="connsiteX1" fmla="*/ 789639 w 789639"/>
                  <a:gd name="connsiteY1" fmla="*/ 338789 h 498200"/>
                  <a:gd name="connsiteX2" fmla="*/ 628468 w 789639"/>
                  <a:gd name="connsiteY2" fmla="*/ 498200 h 498200"/>
                  <a:gd name="connsiteX3" fmla="*/ 0 w 789639"/>
                  <a:gd name="connsiteY3" fmla="*/ 156963 h 498200"/>
                  <a:gd name="connsiteX4" fmla="*/ 170886 w 789639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  <a:gd name="connsiteX0" fmla="*/ 473492 w 779771"/>
                  <a:gd name="connsiteY0" fmla="*/ 0 h 531092"/>
                  <a:gd name="connsiteX1" fmla="*/ 779771 w 779771"/>
                  <a:gd name="connsiteY1" fmla="*/ 371681 h 531092"/>
                  <a:gd name="connsiteX2" fmla="*/ 618600 w 779771"/>
                  <a:gd name="connsiteY2" fmla="*/ 531092 h 531092"/>
                  <a:gd name="connsiteX3" fmla="*/ 0 w 779771"/>
                  <a:gd name="connsiteY3" fmla="*/ 189855 h 531092"/>
                  <a:gd name="connsiteX4" fmla="*/ 473492 w 779771"/>
                  <a:gd name="connsiteY4" fmla="*/ 0 h 531092"/>
                  <a:gd name="connsiteX0" fmla="*/ 167596 w 473875"/>
                  <a:gd name="connsiteY0" fmla="*/ 0 h 531092"/>
                  <a:gd name="connsiteX1" fmla="*/ 473875 w 473875"/>
                  <a:gd name="connsiteY1" fmla="*/ 371681 h 531092"/>
                  <a:gd name="connsiteX2" fmla="*/ 312704 w 473875"/>
                  <a:gd name="connsiteY2" fmla="*/ 531092 h 531092"/>
                  <a:gd name="connsiteX3" fmla="*/ 0 w 473875"/>
                  <a:gd name="connsiteY3" fmla="*/ 163541 h 531092"/>
                  <a:gd name="connsiteX4" fmla="*/ 167596 w 473875"/>
                  <a:gd name="connsiteY4" fmla="*/ 0 h 531092"/>
                  <a:gd name="connsiteX0" fmla="*/ 167596 w 473875"/>
                  <a:gd name="connsiteY0" fmla="*/ 0 h 504778"/>
                  <a:gd name="connsiteX1" fmla="*/ 473875 w 473875"/>
                  <a:gd name="connsiteY1" fmla="*/ 371681 h 504778"/>
                  <a:gd name="connsiteX2" fmla="*/ 121930 w 473875"/>
                  <a:gd name="connsiteY2" fmla="*/ 504778 h 504778"/>
                  <a:gd name="connsiteX3" fmla="*/ 0 w 473875"/>
                  <a:gd name="connsiteY3" fmla="*/ 163541 h 504778"/>
                  <a:gd name="connsiteX4" fmla="*/ 167596 w 473875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836" h="504778">
                    <a:moveTo>
                      <a:pt x="167596" y="0"/>
                    </a:moveTo>
                    <a:cubicBezTo>
                      <a:pt x="242278" y="80037"/>
                      <a:pt x="297227" y="278486"/>
                      <a:pt x="302836" y="342078"/>
                    </a:cubicBezTo>
                    <a:lnTo>
                      <a:pt x="121930" y="504778"/>
                    </a:lnTo>
                    <a:cubicBezTo>
                      <a:pt x="114177" y="392130"/>
                      <a:pt x="76825" y="243297"/>
                      <a:pt x="0" y="163541"/>
                    </a:cubicBezTo>
                    <a:lnTo>
                      <a:pt x="167596" y="0"/>
                    </a:lnTo>
                    <a:close/>
                  </a:path>
                </a:pathLst>
              </a:custGeom>
              <a:solidFill>
                <a:schemeClr val="bg1">
                  <a:alpha val="4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D8D52E97-D092-C146-9E69-F80E5584C331}"/>
                </a:ext>
              </a:extLst>
            </p:cNvPr>
            <p:cNvGrpSpPr/>
            <p:nvPr/>
          </p:nvGrpSpPr>
          <p:grpSpPr>
            <a:xfrm>
              <a:off x="6190084" y="4232300"/>
              <a:ext cx="3108630" cy="1454086"/>
              <a:chOff x="5867650" y="1996824"/>
              <a:chExt cx="4526311" cy="2117220"/>
            </a:xfrm>
          </p:grpSpPr>
          <p:grpSp>
            <p:nvGrpSpPr>
              <p:cNvPr id="268" name="Group 267">
                <a:extLst>
                  <a:ext uri="{FF2B5EF4-FFF2-40B4-BE49-F238E27FC236}">
                    <a16:creationId xmlns:a16="http://schemas.microsoft.com/office/drawing/2014/main" id="{86B5D4C9-0FE0-8741-ACB1-E15F34AE1AAA}"/>
                  </a:ext>
                </a:extLst>
              </p:cNvPr>
              <p:cNvGrpSpPr/>
              <p:nvPr/>
            </p:nvGrpSpPr>
            <p:grpSpPr>
              <a:xfrm>
                <a:off x="6481392" y="1996824"/>
                <a:ext cx="3912569" cy="2026051"/>
                <a:chOff x="6235728" y="2190118"/>
                <a:chExt cx="3912569" cy="2026051"/>
              </a:xfrm>
            </p:grpSpPr>
            <p:sp>
              <p:nvSpPr>
                <p:cNvPr id="282" name="Rectangle 108">
                  <a:extLst>
                    <a:ext uri="{FF2B5EF4-FFF2-40B4-BE49-F238E27FC236}">
                      <a16:creationId xmlns:a16="http://schemas.microsoft.com/office/drawing/2014/main" id="{30792BD3-AF08-6345-8AC6-52EEEE36B818}"/>
                    </a:ext>
                  </a:extLst>
                </p:cNvPr>
                <p:cNvSpPr/>
                <p:nvPr/>
              </p:nvSpPr>
              <p:spPr>
                <a:xfrm rot="15300000">
                  <a:off x="8363158" y="1889042"/>
                  <a:ext cx="1484064" cy="2086215"/>
                </a:xfrm>
                <a:custGeom>
                  <a:avLst/>
                  <a:gdLst>
                    <a:gd name="connsiteX0" fmla="*/ 0 w 1028326"/>
                    <a:gd name="connsiteY0" fmla="*/ 0 h 1542898"/>
                    <a:gd name="connsiteX1" fmla="*/ 1028326 w 1028326"/>
                    <a:gd name="connsiteY1" fmla="*/ 0 h 1542898"/>
                    <a:gd name="connsiteX2" fmla="*/ 1028326 w 1028326"/>
                    <a:gd name="connsiteY2" fmla="*/ 1542898 h 1542898"/>
                    <a:gd name="connsiteX3" fmla="*/ 0 w 1028326"/>
                    <a:gd name="connsiteY3" fmla="*/ 1542898 h 1542898"/>
                    <a:gd name="connsiteX4" fmla="*/ 0 w 1028326"/>
                    <a:gd name="connsiteY4" fmla="*/ 0 h 1542898"/>
                    <a:gd name="connsiteX0" fmla="*/ 0 w 1035610"/>
                    <a:gd name="connsiteY0" fmla="*/ 0 h 1542898"/>
                    <a:gd name="connsiteX1" fmla="*/ 1028326 w 1035610"/>
                    <a:gd name="connsiteY1" fmla="*/ 0 h 1542898"/>
                    <a:gd name="connsiteX2" fmla="*/ 1035610 w 1035610"/>
                    <a:gd name="connsiteY2" fmla="*/ 1177748 h 1542898"/>
                    <a:gd name="connsiteX3" fmla="*/ 1028326 w 1035610"/>
                    <a:gd name="connsiteY3" fmla="*/ 1542898 h 1542898"/>
                    <a:gd name="connsiteX4" fmla="*/ 0 w 1035610"/>
                    <a:gd name="connsiteY4" fmla="*/ 1542898 h 1542898"/>
                    <a:gd name="connsiteX5" fmla="*/ 0 w 1035610"/>
                    <a:gd name="connsiteY5" fmla="*/ 0 h 1542898"/>
                    <a:gd name="connsiteX0" fmla="*/ 0 w 1035610"/>
                    <a:gd name="connsiteY0" fmla="*/ 0 h 1542898"/>
                    <a:gd name="connsiteX1" fmla="*/ 1028326 w 1035610"/>
                    <a:gd name="connsiteY1" fmla="*/ 0 h 1542898"/>
                    <a:gd name="connsiteX2" fmla="*/ 1035610 w 1035610"/>
                    <a:gd name="connsiteY2" fmla="*/ 1177748 h 1542898"/>
                    <a:gd name="connsiteX3" fmla="*/ 0 w 1035610"/>
                    <a:gd name="connsiteY3" fmla="*/ 1542898 h 1542898"/>
                    <a:gd name="connsiteX4" fmla="*/ 0 w 1035610"/>
                    <a:gd name="connsiteY4" fmla="*/ 0 h 1542898"/>
                    <a:gd name="connsiteX0" fmla="*/ 12040 w 1047650"/>
                    <a:gd name="connsiteY0" fmla="*/ 0 h 1177748"/>
                    <a:gd name="connsiteX1" fmla="*/ 1040366 w 1047650"/>
                    <a:gd name="connsiteY1" fmla="*/ 0 h 1177748"/>
                    <a:gd name="connsiteX2" fmla="*/ 1047650 w 1047650"/>
                    <a:gd name="connsiteY2" fmla="*/ 1177748 h 1177748"/>
                    <a:gd name="connsiteX3" fmla="*/ 0 w 1047650"/>
                    <a:gd name="connsiteY3" fmla="*/ 940123 h 1177748"/>
                    <a:gd name="connsiteX4" fmla="*/ 12040 w 1047650"/>
                    <a:gd name="connsiteY4" fmla="*/ 0 h 1177748"/>
                    <a:gd name="connsiteX0" fmla="*/ 10147 w 1045757"/>
                    <a:gd name="connsiteY0" fmla="*/ 0 h 1177748"/>
                    <a:gd name="connsiteX1" fmla="*/ 1038473 w 1045757"/>
                    <a:gd name="connsiteY1" fmla="*/ 0 h 1177748"/>
                    <a:gd name="connsiteX2" fmla="*/ 1045757 w 1045757"/>
                    <a:gd name="connsiteY2" fmla="*/ 1177748 h 1177748"/>
                    <a:gd name="connsiteX3" fmla="*/ 0 w 1045757"/>
                    <a:gd name="connsiteY3" fmla="*/ 896255 h 1177748"/>
                    <a:gd name="connsiteX4" fmla="*/ 10147 w 1045757"/>
                    <a:gd name="connsiteY4" fmla="*/ 0 h 1177748"/>
                    <a:gd name="connsiteX0" fmla="*/ 10147 w 1044854"/>
                    <a:gd name="connsiteY0" fmla="*/ 0 h 1162715"/>
                    <a:gd name="connsiteX1" fmla="*/ 1038473 w 1044854"/>
                    <a:gd name="connsiteY1" fmla="*/ 0 h 1162715"/>
                    <a:gd name="connsiteX2" fmla="*/ 1044854 w 1044854"/>
                    <a:gd name="connsiteY2" fmla="*/ 1162715 h 1162715"/>
                    <a:gd name="connsiteX3" fmla="*/ 0 w 1044854"/>
                    <a:gd name="connsiteY3" fmla="*/ 896255 h 1162715"/>
                    <a:gd name="connsiteX4" fmla="*/ 10147 w 1044854"/>
                    <a:gd name="connsiteY4" fmla="*/ 0 h 1162715"/>
                    <a:gd name="connsiteX0" fmla="*/ 7682 w 1042389"/>
                    <a:gd name="connsiteY0" fmla="*/ 0 h 1162715"/>
                    <a:gd name="connsiteX1" fmla="*/ 1036008 w 1042389"/>
                    <a:gd name="connsiteY1" fmla="*/ 0 h 1162715"/>
                    <a:gd name="connsiteX2" fmla="*/ 1042389 w 1042389"/>
                    <a:gd name="connsiteY2" fmla="*/ 1162715 h 1162715"/>
                    <a:gd name="connsiteX3" fmla="*/ 0 w 1042389"/>
                    <a:gd name="connsiteY3" fmla="*/ 887055 h 1162715"/>
                    <a:gd name="connsiteX4" fmla="*/ 7682 w 1042389"/>
                    <a:gd name="connsiteY4" fmla="*/ 0 h 1162715"/>
                    <a:gd name="connsiteX0" fmla="*/ 7682 w 1040439"/>
                    <a:gd name="connsiteY0" fmla="*/ 0 h 912380"/>
                    <a:gd name="connsiteX1" fmla="*/ 1036008 w 1040439"/>
                    <a:gd name="connsiteY1" fmla="*/ 0 h 912380"/>
                    <a:gd name="connsiteX2" fmla="*/ 1040439 w 1040439"/>
                    <a:gd name="connsiteY2" fmla="*/ 912380 h 912380"/>
                    <a:gd name="connsiteX3" fmla="*/ 0 w 1040439"/>
                    <a:gd name="connsiteY3" fmla="*/ 887055 h 912380"/>
                    <a:gd name="connsiteX4" fmla="*/ 7682 w 1040439"/>
                    <a:gd name="connsiteY4" fmla="*/ 0 h 912380"/>
                    <a:gd name="connsiteX0" fmla="*/ 11877 w 1044634"/>
                    <a:gd name="connsiteY0" fmla="*/ 0 h 912380"/>
                    <a:gd name="connsiteX1" fmla="*/ 1040203 w 1044634"/>
                    <a:gd name="connsiteY1" fmla="*/ 0 h 912380"/>
                    <a:gd name="connsiteX2" fmla="*/ 1044634 w 1044634"/>
                    <a:gd name="connsiteY2" fmla="*/ 912380 h 912380"/>
                    <a:gd name="connsiteX3" fmla="*/ 0 w 1044634"/>
                    <a:gd name="connsiteY3" fmla="*/ 632832 h 912380"/>
                    <a:gd name="connsiteX4" fmla="*/ 11877 w 1044634"/>
                    <a:gd name="connsiteY4" fmla="*/ 0 h 912380"/>
                    <a:gd name="connsiteX0" fmla="*/ 11877 w 1080265"/>
                    <a:gd name="connsiteY0" fmla="*/ 0 h 1993999"/>
                    <a:gd name="connsiteX1" fmla="*/ 1040203 w 1080265"/>
                    <a:gd name="connsiteY1" fmla="*/ 0 h 1993999"/>
                    <a:gd name="connsiteX2" fmla="*/ 1080265 w 1080265"/>
                    <a:gd name="connsiteY2" fmla="*/ 1993999 h 1993999"/>
                    <a:gd name="connsiteX3" fmla="*/ 0 w 1080265"/>
                    <a:gd name="connsiteY3" fmla="*/ 632832 h 1993999"/>
                    <a:gd name="connsiteX4" fmla="*/ 11877 w 1080265"/>
                    <a:gd name="connsiteY4" fmla="*/ 0 h 1993999"/>
                    <a:gd name="connsiteX0" fmla="*/ 70 w 1068458"/>
                    <a:gd name="connsiteY0" fmla="*/ 0 h 1993999"/>
                    <a:gd name="connsiteX1" fmla="*/ 1028396 w 1068458"/>
                    <a:gd name="connsiteY1" fmla="*/ 0 h 1993999"/>
                    <a:gd name="connsiteX2" fmla="*/ 1068458 w 1068458"/>
                    <a:gd name="connsiteY2" fmla="*/ 1993999 h 1993999"/>
                    <a:gd name="connsiteX3" fmla="*/ 64334 w 1068458"/>
                    <a:gd name="connsiteY3" fmla="*/ 1706160 h 1993999"/>
                    <a:gd name="connsiteX4" fmla="*/ 70 w 1068458"/>
                    <a:gd name="connsiteY4" fmla="*/ 0 h 1993999"/>
                    <a:gd name="connsiteX0" fmla="*/ 70 w 1484064"/>
                    <a:gd name="connsiteY0" fmla="*/ 0 h 2086216"/>
                    <a:gd name="connsiteX1" fmla="*/ 1028396 w 1484064"/>
                    <a:gd name="connsiteY1" fmla="*/ 0 h 2086216"/>
                    <a:gd name="connsiteX2" fmla="*/ 1484064 w 1484064"/>
                    <a:gd name="connsiteY2" fmla="*/ 2086216 h 2086216"/>
                    <a:gd name="connsiteX3" fmla="*/ 64334 w 1484064"/>
                    <a:gd name="connsiteY3" fmla="*/ 1706160 h 2086216"/>
                    <a:gd name="connsiteX4" fmla="*/ 70 w 1484064"/>
                    <a:gd name="connsiteY4" fmla="*/ 0 h 20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4064" h="2086216">
                      <a:moveTo>
                        <a:pt x="70" y="0"/>
                      </a:moveTo>
                      <a:lnTo>
                        <a:pt x="1028396" y="0"/>
                      </a:lnTo>
                      <a:lnTo>
                        <a:pt x="1484064" y="2086216"/>
                      </a:lnTo>
                      <a:lnTo>
                        <a:pt x="64334" y="1706160"/>
                      </a:lnTo>
                      <a:cubicBezTo>
                        <a:pt x="66895" y="1410475"/>
                        <a:pt x="-2491" y="295685"/>
                        <a:pt x="70" y="0"/>
                      </a:cubicBezTo>
                      <a:close/>
                    </a:path>
                  </a:pathLst>
                </a:custGeom>
                <a:solidFill>
                  <a:srgbClr val="595959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36A76E10-C13E-234E-9ADF-FC2F357A12D8}"/>
                    </a:ext>
                  </a:extLst>
                </p:cNvPr>
                <p:cNvSpPr/>
                <p:nvPr/>
              </p:nvSpPr>
              <p:spPr>
                <a:xfrm rot="15300000">
                  <a:off x="6550249" y="2595883"/>
                  <a:ext cx="1305765" cy="1934807"/>
                </a:xfrm>
                <a:custGeom>
                  <a:avLst/>
                  <a:gdLst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15576 w 1193164"/>
                    <a:gd name="connsiteY5" fmla="*/ 1402652 h 1751652"/>
                    <a:gd name="connsiteX6" fmla="*/ 15203 w 1193164"/>
                    <a:gd name="connsiteY6" fmla="*/ 1399133 h 1751652"/>
                    <a:gd name="connsiteX7" fmla="*/ 12996 w 1193164"/>
                    <a:gd name="connsiteY7" fmla="*/ 1395860 h 1751652"/>
                    <a:gd name="connsiteX8" fmla="*/ 0 w 1193164"/>
                    <a:gd name="connsiteY8" fmla="*/ 1331490 h 1751652"/>
                    <a:gd name="connsiteX9" fmla="*/ 0 w 1193164"/>
                    <a:gd name="connsiteY9" fmla="*/ 336666 h 1751652"/>
                    <a:gd name="connsiteX10" fmla="*/ 165371 w 1193164"/>
                    <a:gd name="connsiteY10" fmla="*/ 171295 h 1751652"/>
                    <a:gd name="connsiteX11" fmla="*/ 330742 w 1193164"/>
                    <a:gd name="connsiteY11" fmla="*/ 336666 h 1751652"/>
                    <a:gd name="connsiteX12" fmla="*/ 330742 w 1193164"/>
                    <a:gd name="connsiteY12" fmla="*/ 930909 h 1751652"/>
                    <a:gd name="connsiteX13" fmla="*/ 346034 w 1193164"/>
                    <a:gd name="connsiteY13" fmla="*/ 977785 h 1751652"/>
                    <a:gd name="connsiteX14" fmla="*/ 662892 w 1193164"/>
                    <a:gd name="connsiteY14" fmla="*/ 1063473 h 1751652"/>
                    <a:gd name="connsiteX15" fmla="*/ 761317 w 1193164"/>
                    <a:gd name="connsiteY15" fmla="*/ 491973 h 1751652"/>
                    <a:gd name="connsiteX16" fmla="*/ 523192 w 1193164"/>
                    <a:gd name="connsiteY16" fmla="*/ 412598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15576 w 1193164"/>
                    <a:gd name="connsiteY5" fmla="*/ 1402652 h 1751652"/>
                    <a:gd name="connsiteX6" fmla="*/ 15203 w 1193164"/>
                    <a:gd name="connsiteY6" fmla="*/ 1399133 h 1751652"/>
                    <a:gd name="connsiteX7" fmla="*/ 0 w 1193164"/>
                    <a:gd name="connsiteY7" fmla="*/ 1331490 h 1751652"/>
                    <a:gd name="connsiteX8" fmla="*/ 0 w 1193164"/>
                    <a:gd name="connsiteY8" fmla="*/ 336666 h 1751652"/>
                    <a:gd name="connsiteX9" fmla="*/ 165371 w 1193164"/>
                    <a:gd name="connsiteY9" fmla="*/ 171295 h 1751652"/>
                    <a:gd name="connsiteX10" fmla="*/ 330742 w 1193164"/>
                    <a:gd name="connsiteY10" fmla="*/ 336666 h 1751652"/>
                    <a:gd name="connsiteX11" fmla="*/ 330742 w 1193164"/>
                    <a:gd name="connsiteY11" fmla="*/ 930909 h 1751652"/>
                    <a:gd name="connsiteX12" fmla="*/ 346034 w 1193164"/>
                    <a:gd name="connsiteY12" fmla="*/ 977785 h 1751652"/>
                    <a:gd name="connsiteX13" fmla="*/ 662892 w 1193164"/>
                    <a:gd name="connsiteY13" fmla="*/ 1063473 h 1751652"/>
                    <a:gd name="connsiteX14" fmla="*/ 761317 w 1193164"/>
                    <a:gd name="connsiteY14" fmla="*/ 491973 h 1751652"/>
                    <a:gd name="connsiteX15" fmla="*/ 523192 w 1193164"/>
                    <a:gd name="connsiteY15" fmla="*/ 412598 h 1751652"/>
                    <a:gd name="connsiteX16" fmla="*/ 211990 w 1193164"/>
                    <a:gd name="connsiteY16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15576 w 1193164"/>
                    <a:gd name="connsiteY5" fmla="*/ 1402652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15576 w 1193164"/>
                    <a:gd name="connsiteY6" fmla="*/ 1402652 h 1751652"/>
                    <a:gd name="connsiteX7" fmla="*/ 0 w 1193164"/>
                    <a:gd name="connsiteY7" fmla="*/ 1331490 h 1751652"/>
                    <a:gd name="connsiteX8" fmla="*/ 0 w 1193164"/>
                    <a:gd name="connsiteY8" fmla="*/ 336666 h 1751652"/>
                    <a:gd name="connsiteX9" fmla="*/ 165371 w 1193164"/>
                    <a:gd name="connsiteY9" fmla="*/ 171295 h 1751652"/>
                    <a:gd name="connsiteX10" fmla="*/ 330742 w 1193164"/>
                    <a:gd name="connsiteY10" fmla="*/ 336666 h 1751652"/>
                    <a:gd name="connsiteX11" fmla="*/ 330742 w 1193164"/>
                    <a:gd name="connsiteY11" fmla="*/ 930909 h 1751652"/>
                    <a:gd name="connsiteX12" fmla="*/ 346034 w 1193164"/>
                    <a:gd name="connsiteY12" fmla="*/ 977785 h 1751652"/>
                    <a:gd name="connsiteX13" fmla="*/ 662892 w 1193164"/>
                    <a:gd name="connsiteY13" fmla="*/ 1063473 h 1751652"/>
                    <a:gd name="connsiteX14" fmla="*/ 761317 w 1193164"/>
                    <a:gd name="connsiteY14" fmla="*/ 491973 h 1751652"/>
                    <a:gd name="connsiteX15" fmla="*/ 523192 w 1193164"/>
                    <a:gd name="connsiteY15" fmla="*/ 412598 h 1751652"/>
                    <a:gd name="connsiteX16" fmla="*/ 211990 w 1193164"/>
                    <a:gd name="connsiteY16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15576 w 1193164"/>
                    <a:gd name="connsiteY6" fmla="*/ 1402652 h 1751652"/>
                    <a:gd name="connsiteX7" fmla="*/ 0 w 1193164"/>
                    <a:gd name="connsiteY7" fmla="*/ 1331490 h 1751652"/>
                    <a:gd name="connsiteX8" fmla="*/ 0 w 1193164"/>
                    <a:gd name="connsiteY8" fmla="*/ 336666 h 1751652"/>
                    <a:gd name="connsiteX9" fmla="*/ 165371 w 1193164"/>
                    <a:gd name="connsiteY9" fmla="*/ 171295 h 1751652"/>
                    <a:gd name="connsiteX10" fmla="*/ 330742 w 1193164"/>
                    <a:gd name="connsiteY10" fmla="*/ 336666 h 1751652"/>
                    <a:gd name="connsiteX11" fmla="*/ 330742 w 1193164"/>
                    <a:gd name="connsiteY11" fmla="*/ 930909 h 1751652"/>
                    <a:gd name="connsiteX12" fmla="*/ 346034 w 1193164"/>
                    <a:gd name="connsiteY12" fmla="*/ 977785 h 1751652"/>
                    <a:gd name="connsiteX13" fmla="*/ 662892 w 1193164"/>
                    <a:gd name="connsiteY13" fmla="*/ 1063473 h 1751652"/>
                    <a:gd name="connsiteX14" fmla="*/ 761317 w 1193164"/>
                    <a:gd name="connsiteY14" fmla="*/ 491973 h 1751652"/>
                    <a:gd name="connsiteX15" fmla="*/ 523192 w 1193164"/>
                    <a:gd name="connsiteY15" fmla="*/ 412598 h 1751652"/>
                    <a:gd name="connsiteX16" fmla="*/ 211990 w 1193164"/>
                    <a:gd name="connsiteY16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70615"/>
                    <a:gd name="connsiteX1" fmla="*/ 1001400 w 1193164"/>
                    <a:gd name="connsiteY1" fmla="*/ 307888 h 1770615"/>
                    <a:gd name="connsiteX2" fmla="*/ 1193117 w 1193164"/>
                    <a:gd name="connsiteY2" fmla="*/ 1145936 h 1770615"/>
                    <a:gd name="connsiteX3" fmla="*/ 702950 w 1193164"/>
                    <a:gd name="connsiteY3" fmla="*/ 1770615 h 1770615"/>
                    <a:gd name="connsiteX4" fmla="*/ 97690 w 1193164"/>
                    <a:gd name="connsiteY4" fmla="*/ 1770615 h 1770615"/>
                    <a:gd name="connsiteX5" fmla="*/ 88218 w 1193164"/>
                    <a:gd name="connsiteY5" fmla="*/ 1695211 h 1770615"/>
                    <a:gd name="connsiteX6" fmla="*/ 0 w 1193164"/>
                    <a:gd name="connsiteY6" fmla="*/ 1350453 h 1770615"/>
                    <a:gd name="connsiteX7" fmla="*/ 0 w 1193164"/>
                    <a:gd name="connsiteY7" fmla="*/ 355629 h 1770615"/>
                    <a:gd name="connsiteX8" fmla="*/ 165371 w 1193164"/>
                    <a:gd name="connsiteY8" fmla="*/ 190258 h 1770615"/>
                    <a:gd name="connsiteX9" fmla="*/ 330742 w 1193164"/>
                    <a:gd name="connsiteY9" fmla="*/ 355629 h 1770615"/>
                    <a:gd name="connsiteX10" fmla="*/ 330742 w 1193164"/>
                    <a:gd name="connsiteY10" fmla="*/ 949872 h 1770615"/>
                    <a:gd name="connsiteX11" fmla="*/ 346034 w 1193164"/>
                    <a:gd name="connsiteY11" fmla="*/ 996748 h 1770615"/>
                    <a:gd name="connsiteX12" fmla="*/ 662892 w 1193164"/>
                    <a:gd name="connsiteY12" fmla="*/ 1082436 h 1770615"/>
                    <a:gd name="connsiteX13" fmla="*/ 761317 w 1193164"/>
                    <a:gd name="connsiteY13" fmla="*/ 510936 h 1770615"/>
                    <a:gd name="connsiteX14" fmla="*/ 523192 w 1193164"/>
                    <a:gd name="connsiteY14" fmla="*/ 431561 h 1770615"/>
                    <a:gd name="connsiteX15" fmla="*/ 211990 w 1193164"/>
                    <a:gd name="connsiteY15" fmla="*/ 0 h 1770615"/>
                    <a:gd name="connsiteX0" fmla="*/ 211990 w 1193164"/>
                    <a:gd name="connsiteY0" fmla="*/ 0 h 1770615"/>
                    <a:gd name="connsiteX1" fmla="*/ 1001400 w 1193164"/>
                    <a:gd name="connsiteY1" fmla="*/ 307888 h 1770615"/>
                    <a:gd name="connsiteX2" fmla="*/ 1193117 w 1193164"/>
                    <a:gd name="connsiteY2" fmla="*/ 1145936 h 1770615"/>
                    <a:gd name="connsiteX3" fmla="*/ 702950 w 1193164"/>
                    <a:gd name="connsiteY3" fmla="*/ 1770615 h 1770615"/>
                    <a:gd name="connsiteX4" fmla="*/ 97690 w 1193164"/>
                    <a:gd name="connsiteY4" fmla="*/ 1770615 h 1770615"/>
                    <a:gd name="connsiteX5" fmla="*/ 88218 w 1193164"/>
                    <a:gd name="connsiteY5" fmla="*/ 1695211 h 1770615"/>
                    <a:gd name="connsiteX6" fmla="*/ 0 w 1193164"/>
                    <a:gd name="connsiteY6" fmla="*/ 1350453 h 1770615"/>
                    <a:gd name="connsiteX7" fmla="*/ 0 w 1193164"/>
                    <a:gd name="connsiteY7" fmla="*/ 355629 h 1770615"/>
                    <a:gd name="connsiteX8" fmla="*/ 165371 w 1193164"/>
                    <a:gd name="connsiteY8" fmla="*/ 190258 h 1770615"/>
                    <a:gd name="connsiteX9" fmla="*/ 330742 w 1193164"/>
                    <a:gd name="connsiteY9" fmla="*/ 355629 h 1770615"/>
                    <a:gd name="connsiteX10" fmla="*/ 330742 w 1193164"/>
                    <a:gd name="connsiteY10" fmla="*/ 949872 h 1770615"/>
                    <a:gd name="connsiteX11" fmla="*/ 346034 w 1193164"/>
                    <a:gd name="connsiteY11" fmla="*/ 996748 h 1770615"/>
                    <a:gd name="connsiteX12" fmla="*/ 662892 w 1193164"/>
                    <a:gd name="connsiteY12" fmla="*/ 1082436 h 1770615"/>
                    <a:gd name="connsiteX13" fmla="*/ 761317 w 1193164"/>
                    <a:gd name="connsiteY13" fmla="*/ 510936 h 1770615"/>
                    <a:gd name="connsiteX14" fmla="*/ 533858 w 1193164"/>
                    <a:gd name="connsiteY14" fmla="*/ 428005 h 1770615"/>
                    <a:gd name="connsiteX15" fmla="*/ 211990 w 1193164"/>
                    <a:gd name="connsiteY15" fmla="*/ 0 h 1770615"/>
                    <a:gd name="connsiteX0" fmla="*/ 211990 w 1193164"/>
                    <a:gd name="connsiteY0" fmla="*/ 0 h 1770615"/>
                    <a:gd name="connsiteX1" fmla="*/ 1001400 w 1193164"/>
                    <a:gd name="connsiteY1" fmla="*/ 307888 h 1770615"/>
                    <a:gd name="connsiteX2" fmla="*/ 1193117 w 1193164"/>
                    <a:gd name="connsiteY2" fmla="*/ 1145936 h 1770615"/>
                    <a:gd name="connsiteX3" fmla="*/ 702950 w 1193164"/>
                    <a:gd name="connsiteY3" fmla="*/ 1770615 h 1770615"/>
                    <a:gd name="connsiteX4" fmla="*/ 97690 w 1193164"/>
                    <a:gd name="connsiteY4" fmla="*/ 1770615 h 1770615"/>
                    <a:gd name="connsiteX5" fmla="*/ 88218 w 1193164"/>
                    <a:gd name="connsiteY5" fmla="*/ 1695211 h 1770615"/>
                    <a:gd name="connsiteX6" fmla="*/ 0 w 1193164"/>
                    <a:gd name="connsiteY6" fmla="*/ 1350453 h 1770615"/>
                    <a:gd name="connsiteX7" fmla="*/ 0 w 1193164"/>
                    <a:gd name="connsiteY7" fmla="*/ 355629 h 1770615"/>
                    <a:gd name="connsiteX8" fmla="*/ 330742 w 1193164"/>
                    <a:gd name="connsiteY8" fmla="*/ 355629 h 1770615"/>
                    <a:gd name="connsiteX9" fmla="*/ 330742 w 1193164"/>
                    <a:gd name="connsiteY9" fmla="*/ 949872 h 1770615"/>
                    <a:gd name="connsiteX10" fmla="*/ 346034 w 1193164"/>
                    <a:gd name="connsiteY10" fmla="*/ 996748 h 1770615"/>
                    <a:gd name="connsiteX11" fmla="*/ 662892 w 1193164"/>
                    <a:gd name="connsiteY11" fmla="*/ 1082436 h 1770615"/>
                    <a:gd name="connsiteX12" fmla="*/ 761317 w 1193164"/>
                    <a:gd name="connsiteY12" fmla="*/ 510936 h 1770615"/>
                    <a:gd name="connsiteX13" fmla="*/ 533858 w 1193164"/>
                    <a:gd name="connsiteY13" fmla="*/ 428005 h 1770615"/>
                    <a:gd name="connsiteX14" fmla="*/ 211990 w 1193164"/>
                    <a:gd name="connsiteY14" fmla="*/ 0 h 1770615"/>
                    <a:gd name="connsiteX0" fmla="*/ 211990 w 1193164"/>
                    <a:gd name="connsiteY0" fmla="*/ 0 h 1770615"/>
                    <a:gd name="connsiteX1" fmla="*/ 1001400 w 1193164"/>
                    <a:gd name="connsiteY1" fmla="*/ 307888 h 1770615"/>
                    <a:gd name="connsiteX2" fmla="*/ 1193117 w 1193164"/>
                    <a:gd name="connsiteY2" fmla="*/ 1145936 h 1770615"/>
                    <a:gd name="connsiteX3" fmla="*/ 702950 w 1193164"/>
                    <a:gd name="connsiteY3" fmla="*/ 1770615 h 1770615"/>
                    <a:gd name="connsiteX4" fmla="*/ 97690 w 1193164"/>
                    <a:gd name="connsiteY4" fmla="*/ 1770615 h 1770615"/>
                    <a:gd name="connsiteX5" fmla="*/ 88218 w 1193164"/>
                    <a:gd name="connsiteY5" fmla="*/ 1695211 h 1770615"/>
                    <a:gd name="connsiteX6" fmla="*/ 0 w 1193164"/>
                    <a:gd name="connsiteY6" fmla="*/ 1350453 h 1770615"/>
                    <a:gd name="connsiteX7" fmla="*/ 0 w 1193164"/>
                    <a:gd name="connsiteY7" fmla="*/ 355629 h 1770615"/>
                    <a:gd name="connsiteX8" fmla="*/ 330742 w 1193164"/>
                    <a:gd name="connsiteY8" fmla="*/ 949872 h 1770615"/>
                    <a:gd name="connsiteX9" fmla="*/ 346034 w 1193164"/>
                    <a:gd name="connsiteY9" fmla="*/ 996748 h 1770615"/>
                    <a:gd name="connsiteX10" fmla="*/ 662892 w 1193164"/>
                    <a:gd name="connsiteY10" fmla="*/ 1082436 h 1770615"/>
                    <a:gd name="connsiteX11" fmla="*/ 761317 w 1193164"/>
                    <a:gd name="connsiteY11" fmla="*/ 510936 h 1770615"/>
                    <a:gd name="connsiteX12" fmla="*/ 533858 w 1193164"/>
                    <a:gd name="connsiteY12" fmla="*/ 428005 h 1770615"/>
                    <a:gd name="connsiteX13" fmla="*/ 211990 w 1193164"/>
                    <a:gd name="connsiteY13" fmla="*/ 0 h 1770615"/>
                    <a:gd name="connsiteX0" fmla="*/ 211990 w 1193164"/>
                    <a:gd name="connsiteY0" fmla="*/ 0 h 1770615"/>
                    <a:gd name="connsiteX1" fmla="*/ 1001400 w 1193164"/>
                    <a:gd name="connsiteY1" fmla="*/ 307888 h 1770615"/>
                    <a:gd name="connsiteX2" fmla="*/ 1193117 w 1193164"/>
                    <a:gd name="connsiteY2" fmla="*/ 1145936 h 1770615"/>
                    <a:gd name="connsiteX3" fmla="*/ 702950 w 1193164"/>
                    <a:gd name="connsiteY3" fmla="*/ 1770615 h 1770615"/>
                    <a:gd name="connsiteX4" fmla="*/ 97690 w 1193164"/>
                    <a:gd name="connsiteY4" fmla="*/ 1770615 h 1770615"/>
                    <a:gd name="connsiteX5" fmla="*/ 88218 w 1193164"/>
                    <a:gd name="connsiteY5" fmla="*/ 1695211 h 1770615"/>
                    <a:gd name="connsiteX6" fmla="*/ 0 w 1193164"/>
                    <a:gd name="connsiteY6" fmla="*/ 1350453 h 1770615"/>
                    <a:gd name="connsiteX7" fmla="*/ 330742 w 1193164"/>
                    <a:gd name="connsiteY7" fmla="*/ 949872 h 1770615"/>
                    <a:gd name="connsiteX8" fmla="*/ 346034 w 1193164"/>
                    <a:gd name="connsiteY8" fmla="*/ 996748 h 1770615"/>
                    <a:gd name="connsiteX9" fmla="*/ 662892 w 1193164"/>
                    <a:gd name="connsiteY9" fmla="*/ 1082436 h 1770615"/>
                    <a:gd name="connsiteX10" fmla="*/ 761317 w 1193164"/>
                    <a:gd name="connsiteY10" fmla="*/ 510936 h 1770615"/>
                    <a:gd name="connsiteX11" fmla="*/ 533858 w 1193164"/>
                    <a:gd name="connsiteY11" fmla="*/ 428005 h 1770615"/>
                    <a:gd name="connsiteX12" fmla="*/ 211990 w 1193164"/>
                    <a:gd name="connsiteY12" fmla="*/ 0 h 1770615"/>
                    <a:gd name="connsiteX0" fmla="*/ 194532 w 1175706"/>
                    <a:gd name="connsiteY0" fmla="*/ 0 h 1770615"/>
                    <a:gd name="connsiteX1" fmla="*/ 983942 w 1175706"/>
                    <a:gd name="connsiteY1" fmla="*/ 307888 h 1770615"/>
                    <a:gd name="connsiteX2" fmla="*/ 1175659 w 1175706"/>
                    <a:gd name="connsiteY2" fmla="*/ 1145936 h 1770615"/>
                    <a:gd name="connsiteX3" fmla="*/ 685492 w 1175706"/>
                    <a:gd name="connsiteY3" fmla="*/ 1770615 h 1770615"/>
                    <a:gd name="connsiteX4" fmla="*/ 80232 w 1175706"/>
                    <a:gd name="connsiteY4" fmla="*/ 1770615 h 1770615"/>
                    <a:gd name="connsiteX5" fmla="*/ 70760 w 1175706"/>
                    <a:gd name="connsiteY5" fmla="*/ 1695211 h 1770615"/>
                    <a:gd name="connsiteX6" fmla="*/ 0 w 1175706"/>
                    <a:gd name="connsiteY6" fmla="*/ 1150583 h 1770615"/>
                    <a:gd name="connsiteX7" fmla="*/ 313284 w 1175706"/>
                    <a:gd name="connsiteY7" fmla="*/ 949872 h 1770615"/>
                    <a:gd name="connsiteX8" fmla="*/ 328576 w 1175706"/>
                    <a:gd name="connsiteY8" fmla="*/ 996748 h 1770615"/>
                    <a:gd name="connsiteX9" fmla="*/ 645434 w 1175706"/>
                    <a:gd name="connsiteY9" fmla="*/ 1082436 h 1770615"/>
                    <a:gd name="connsiteX10" fmla="*/ 743859 w 1175706"/>
                    <a:gd name="connsiteY10" fmla="*/ 510936 h 1770615"/>
                    <a:gd name="connsiteX11" fmla="*/ 516400 w 1175706"/>
                    <a:gd name="connsiteY11" fmla="*/ 428005 h 1770615"/>
                    <a:gd name="connsiteX12" fmla="*/ 194532 w 1175706"/>
                    <a:gd name="connsiteY12" fmla="*/ 0 h 1770615"/>
                    <a:gd name="connsiteX0" fmla="*/ 199868 w 1181042"/>
                    <a:gd name="connsiteY0" fmla="*/ 0 h 1770615"/>
                    <a:gd name="connsiteX1" fmla="*/ 989278 w 1181042"/>
                    <a:gd name="connsiteY1" fmla="*/ 307888 h 1770615"/>
                    <a:gd name="connsiteX2" fmla="*/ 1180995 w 1181042"/>
                    <a:gd name="connsiteY2" fmla="*/ 1145936 h 1770615"/>
                    <a:gd name="connsiteX3" fmla="*/ 690828 w 1181042"/>
                    <a:gd name="connsiteY3" fmla="*/ 1770615 h 1770615"/>
                    <a:gd name="connsiteX4" fmla="*/ 85568 w 1181042"/>
                    <a:gd name="connsiteY4" fmla="*/ 1770615 h 1770615"/>
                    <a:gd name="connsiteX5" fmla="*/ 76096 w 1181042"/>
                    <a:gd name="connsiteY5" fmla="*/ 1695211 h 1770615"/>
                    <a:gd name="connsiteX6" fmla="*/ 5336 w 1181042"/>
                    <a:gd name="connsiteY6" fmla="*/ 1150583 h 1770615"/>
                    <a:gd name="connsiteX7" fmla="*/ 318620 w 1181042"/>
                    <a:gd name="connsiteY7" fmla="*/ 949872 h 1770615"/>
                    <a:gd name="connsiteX8" fmla="*/ 333912 w 1181042"/>
                    <a:gd name="connsiteY8" fmla="*/ 996748 h 1770615"/>
                    <a:gd name="connsiteX9" fmla="*/ 650770 w 1181042"/>
                    <a:gd name="connsiteY9" fmla="*/ 1082436 h 1770615"/>
                    <a:gd name="connsiteX10" fmla="*/ 749195 w 1181042"/>
                    <a:gd name="connsiteY10" fmla="*/ 510936 h 1770615"/>
                    <a:gd name="connsiteX11" fmla="*/ 521736 w 1181042"/>
                    <a:gd name="connsiteY11" fmla="*/ 428005 h 1770615"/>
                    <a:gd name="connsiteX12" fmla="*/ 199868 w 1181042"/>
                    <a:gd name="connsiteY12" fmla="*/ 0 h 1770615"/>
                    <a:gd name="connsiteX0" fmla="*/ 199868 w 1181042"/>
                    <a:gd name="connsiteY0" fmla="*/ 0 h 1770615"/>
                    <a:gd name="connsiteX1" fmla="*/ 989278 w 1181042"/>
                    <a:gd name="connsiteY1" fmla="*/ 307888 h 1770615"/>
                    <a:gd name="connsiteX2" fmla="*/ 1180995 w 1181042"/>
                    <a:gd name="connsiteY2" fmla="*/ 1145936 h 1770615"/>
                    <a:gd name="connsiteX3" fmla="*/ 690828 w 1181042"/>
                    <a:gd name="connsiteY3" fmla="*/ 1770615 h 1770615"/>
                    <a:gd name="connsiteX4" fmla="*/ 85568 w 1181042"/>
                    <a:gd name="connsiteY4" fmla="*/ 1770615 h 1770615"/>
                    <a:gd name="connsiteX5" fmla="*/ 76096 w 1181042"/>
                    <a:gd name="connsiteY5" fmla="*/ 1695211 h 1770615"/>
                    <a:gd name="connsiteX6" fmla="*/ 5336 w 1181042"/>
                    <a:gd name="connsiteY6" fmla="*/ 1150583 h 1770615"/>
                    <a:gd name="connsiteX7" fmla="*/ 318620 w 1181042"/>
                    <a:gd name="connsiteY7" fmla="*/ 949872 h 1770615"/>
                    <a:gd name="connsiteX8" fmla="*/ 333912 w 1181042"/>
                    <a:gd name="connsiteY8" fmla="*/ 996748 h 1770615"/>
                    <a:gd name="connsiteX9" fmla="*/ 650770 w 1181042"/>
                    <a:gd name="connsiteY9" fmla="*/ 1082436 h 1770615"/>
                    <a:gd name="connsiteX10" fmla="*/ 749195 w 1181042"/>
                    <a:gd name="connsiteY10" fmla="*/ 510936 h 1770615"/>
                    <a:gd name="connsiteX11" fmla="*/ 521736 w 1181042"/>
                    <a:gd name="connsiteY11" fmla="*/ 428005 h 1770615"/>
                    <a:gd name="connsiteX12" fmla="*/ 199868 w 1181042"/>
                    <a:gd name="connsiteY12" fmla="*/ 0 h 1770615"/>
                    <a:gd name="connsiteX0" fmla="*/ 203753 w 1184927"/>
                    <a:gd name="connsiteY0" fmla="*/ 0 h 1770615"/>
                    <a:gd name="connsiteX1" fmla="*/ 993163 w 1184927"/>
                    <a:gd name="connsiteY1" fmla="*/ 307888 h 1770615"/>
                    <a:gd name="connsiteX2" fmla="*/ 1184880 w 1184927"/>
                    <a:gd name="connsiteY2" fmla="*/ 1145936 h 1770615"/>
                    <a:gd name="connsiteX3" fmla="*/ 694713 w 1184927"/>
                    <a:gd name="connsiteY3" fmla="*/ 1770615 h 1770615"/>
                    <a:gd name="connsiteX4" fmla="*/ 89453 w 1184927"/>
                    <a:gd name="connsiteY4" fmla="*/ 1770615 h 1770615"/>
                    <a:gd name="connsiteX5" fmla="*/ 79981 w 1184927"/>
                    <a:gd name="connsiteY5" fmla="*/ 1695211 h 1770615"/>
                    <a:gd name="connsiteX6" fmla="*/ 5112 w 1184927"/>
                    <a:gd name="connsiteY6" fmla="*/ 1143465 h 1770615"/>
                    <a:gd name="connsiteX7" fmla="*/ 322505 w 1184927"/>
                    <a:gd name="connsiteY7" fmla="*/ 949872 h 1770615"/>
                    <a:gd name="connsiteX8" fmla="*/ 337797 w 1184927"/>
                    <a:gd name="connsiteY8" fmla="*/ 996748 h 1770615"/>
                    <a:gd name="connsiteX9" fmla="*/ 654655 w 1184927"/>
                    <a:gd name="connsiteY9" fmla="*/ 1082436 h 1770615"/>
                    <a:gd name="connsiteX10" fmla="*/ 753080 w 1184927"/>
                    <a:gd name="connsiteY10" fmla="*/ 510936 h 1770615"/>
                    <a:gd name="connsiteX11" fmla="*/ 525621 w 1184927"/>
                    <a:gd name="connsiteY11" fmla="*/ 428005 h 1770615"/>
                    <a:gd name="connsiteX12" fmla="*/ 203753 w 1184927"/>
                    <a:gd name="connsiteY12" fmla="*/ 0 h 1770615"/>
                    <a:gd name="connsiteX0" fmla="*/ 213781 w 1194955"/>
                    <a:gd name="connsiteY0" fmla="*/ 0 h 1770615"/>
                    <a:gd name="connsiteX1" fmla="*/ 1003191 w 1194955"/>
                    <a:gd name="connsiteY1" fmla="*/ 307888 h 1770615"/>
                    <a:gd name="connsiteX2" fmla="*/ 1194908 w 1194955"/>
                    <a:gd name="connsiteY2" fmla="*/ 1145936 h 1770615"/>
                    <a:gd name="connsiteX3" fmla="*/ 704741 w 1194955"/>
                    <a:gd name="connsiteY3" fmla="*/ 1770615 h 1770615"/>
                    <a:gd name="connsiteX4" fmla="*/ 99481 w 1194955"/>
                    <a:gd name="connsiteY4" fmla="*/ 1770615 h 1770615"/>
                    <a:gd name="connsiteX5" fmla="*/ 90009 w 1194955"/>
                    <a:gd name="connsiteY5" fmla="*/ 1695211 h 1770615"/>
                    <a:gd name="connsiteX6" fmla="*/ 4615 w 1194955"/>
                    <a:gd name="connsiteY6" fmla="*/ 1140645 h 1770615"/>
                    <a:gd name="connsiteX7" fmla="*/ 332533 w 1194955"/>
                    <a:gd name="connsiteY7" fmla="*/ 949872 h 1770615"/>
                    <a:gd name="connsiteX8" fmla="*/ 347825 w 1194955"/>
                    <a:gd name="connsiteY8" fmla="*/ 996748 h 1770615"/>
                    <a:gd name="connsiteX9" fmla="*/ 664683 w 1194955"/>
                    <a:gd name="connsiteY9" fmla="*/ 1082436 h 1770615"/>
                    <a:gd name="connsiteX10" fmla="*/ 763108 w 1194955"/>
                    <a:gd name="connsiteY10" fmla="*/ 510936 h 1770615"/>
                    <a:gd name="connsiteX11" fmla="*/ 535649 w 1194955"/>
                    <a:gd name="connsiteY11" fmla="*/ 428005 h 1770615"/>
                    <a:gd name="connsiteX12" fmla="*/ 213781 w 1194955"/>
                    <a:gd name="connsiteY12" fmla="*/ 0 h 1770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955" h="1770615">
                      <a:moveTo>
                        <a:pt x="213781" y="0"/>
                      </a:moveTo>
                      <a:cubicBezTo>
                        <a:pt x="479034" y="99483"/>
                        <a:pt x="817313" y="221105"/>
                        <a:pt x="1003191" y="307888"/>
                      </a:cubicBezTo>
                      <a:cubicBezTo>
                        <a:pt x="1079797" y="459179"/>
                        <a:pt x="1197677" y="969245"/>
                        <a:pt x="1194908" y="1145936"/>
                      </a:cubicBezTo>
                      <a:lnTo>
                        <a:pt x="704741" y="1770615"/>
                      </a:lnTo>
                      <a:lnTo>
                        <a:pt x="99481" y="1770615"/>
                      </a:lnTo>
                      <a:cubicBezTo>
                        <a:pt x="95980" y="1732648"/>
                        <a:pt x="106291" y="1765238"/>
                        <a:pt x="90009" y="1695211"/>
                      </a:cubicBezTo>
                      <a:cubicBezTo>
                        <a:pt x="67378" y="1641059"/>
                        <a:pt x="-21007" y="1407977"/>
                        <a:pt x="4615" y="1140645"/>
                      </a:cubicBezTo>
                      <a:lnTo>
                        <a:pt x="332533" y="949872"/>
                      </a:lnTo>
                      <a:lnTo>
                        <a:pt x="347825" y="996748"/>
                      </a:lnTo>
                      <a:cubicBezTo>
                        <a:pt x="408980" y="1126192"/>
                        <a:pt x="568838" y="1173189"/>
                        <a:pt x="664683" y="1082436"/>
                      </a:cubicBezTo>
                      <a:cubicBezTo>
                        <a:pt x="739296" y="972369"/>
                        <a:pt x="790625" y="647461"/>
                        <a:pt x="763108" y="510936"/>
                      </a:cubicBezTo>
                      <a:cubicBezTo>
                        <a:pt x="707016" y="474423"/>
                        <a:pt x="609212" y="448617"/>
                        <a:pt x="535649" y="428005"/>
                      </a:cubicBezTo>
                      <a:lnTo>
                        <a:pt x="213781" y="0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4" name="Rectangle 39">
                  <a:extLst>
                    <a:ext uri="{FF2B5EF4-FFF2-40B4-BE49-F238E27FC236}">
                      <a16:creationId xmlns:a16="http://schemas.microsoft.com/office/drawing/2014/main" id="{4B8A19FC-A616-104D-AF44-7FA93662BC27}"/>
                    </a:ext>
                  </a:extLst>
                </p:cNvPr>
                <p:cNvSpPr/>
                <p:nvPr/>
              </p:nvSpPr>
              <p:spPr>
                <a:xfrm rot="20708506" flipH="1">
                  <a:off x="8135399" y="2780878"/>
                  <a:ext cx="358051" cy="1126644"/>
                </a:xfrm>
                <a:custGeom>
                  <a:avLst/>
                  <a:gdLst>
                    <a:gd name="connsiteX0" fmla="*/ 0 w 231251"/>
                    <a:gd name="connsiteY0" fmla="*/ 0 h 718530"/>
                    <a:gd name="connsiteX1" fmla="*/ 231251 w 231251"/>
                    <a:gd name="connsiteY1" fmla="*/ 0 h 718530"/>
                    <a:gd name="connsiteX2" fmla="*/ 231251 w 231251"/>
                    <a:gd name="connsiteY2" fmla="*/ 718530 h 718530"/>
                    <a:gd name="connsiteX3" fmla="*/ 0 w 231251"/>
                    <a:gd name="connsiteY3" fmla="*/ 718530 h 718530"/>
                    <a:gd name="connsiteX4" fmla="*/ 0 w 231251"/>
                    <a:gd name="connsiteY4" fmla="*/ 0 h 718530"/>
                    <a:gd name="connsiteX0" fmla="*/ 0 w 242649"/>
                    <a:gd name="connsiteY0" fmla="*/ 0 h 761493"/>
                    <a:gd name="connsiteX1" fmla="*/ 242649 w 242649"/>
                    <a:gd name="connsiteY1" fmla="*/ 42963 h 761493"/>
                    <a:gd name="connsiteX2" fmla="*/ 242649 w 242649"/>
                    <a:gd name="connsiteY2" fmla="*/ 761493 h 761493"/>
                    <a:gd name="connsiteX3" fmla="*/ 11398 w 242649"/>
                    <a:gd name="connsiteY3" fmla="*/ 761493 h 761493"/>
                    <a:gd name="connsiteX4" fmla="*/ 0 w 242649"/>
                    <a:gd name="connsiteY4" fmla="*/ 0 h 761493"/>
                    <a:gd name="connsiteX0" fmla="*/ 0 w 245906"/>
                    <a:gd name="connsiteY0" fmla="*/ 0 h 773768"/>
                    <a:gd name="connsiteX1" fmla="*/ 245906 w 245906"/>
                    <a:gd name="connsiteY1" fmla="*/ 55238 h 773768"/>
                    <a:gd name="connsiteX2" fmla="*/ 245906 w 245906"/>
                    <a:gd name="connsiteY2" fmla="*/ 773768 h 773768"/>
                    <a:gd name="connsiteX3" fmla="*/ 14655 w 245906"/>
                    <a:gd name="connsiteY3" fmla="*/ 773768 h 773768"/>
                    <a:gd name="connsiteX4" fmla="*/ 0 w 245906"/>
                    <a:gd name="connsiteY4" fmla="*/ 0 h 773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5906" h="773768">
                      <a:moveTo>
                        <a:pt x="0" y="0"/>
                      </a:moveTo>
                      <a:lnTo>
                        <a:pt x="245906" y="55238"/>
                      </a:lnTo>
                      <a:lnTo>
                        <a:pt x="245906" y="773768"/>
                      </a:lnTo>
                      <a:lnTo>
                        <a:pt x="14655" y="7737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89282B7D-DC82-7948-80E7-089DB340B28A}"/>
                  </a:ext>
                </a:extLst>
              </p:cNvPr>
              <p:cNvGrpSpPr/>
              <p:nvPr/>
            </p:nvGrpSpPr>
            <p:grpSpPr>
              <a:xfrm rot="19417707">
                <a:off x="5867650" y="2866377"/>
                <a:ext cx="2949463" cy="801903"/>
                <a:chOff x="4270152" y="2036666"/>
                <a:chExt cx="3590531" cy="976190"/>
              </a:xfrm>
            </p:grpSpPr>
            <p:sp>
              <p:nvSpPr>
                <p:cNvPr id="273" name="Round Same Side Corner Rectangle 28">
                  <a:extLst>
                    <a:ext uri="{FF2B5EF4-FFF2-40B4-BE49-F238E27FC236}">
                      <a16:creationId xmlns:a16="http://schemas.microsoft.com/office/drawing/2014/main" id="{2460199F-B0F0-F14C-BAB0-DDF5CAD5FAE2}"/>
                    </a:ext>
                  </a:extLst>
                </p:cNvPr>
                <p:cNvSpPr/>
                <p:nvPr/>
              </p:nvSpPr>
              <p:spPr>
                <a:xfrm rot="15374501" flipV="1">
                  <a:off x="7789245" y="2096520"/>
                  <a:ext cx="113835" cy="2904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40404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" name="Rounded Rectangle 273">
                  <a:extLst>
                    <a:ext uri="{FF2B5EF4-FFF2-40B4-BE49-F238E27FC236}">
                      <a16:creationId xmlns:a16="http://schemas.microsoft.com/office/drawing/2014/main" id="{3D50B176-8043-CA44-BD7B-EE4A620ABE0D}"/>
                    </a:ext>
                  </a:extLst>
                </p:cNvPr>
                <p:cNvSpPr/>
                <p:nvPr/>
              </p:nvSpPr>
              <p:spPr>
                <a:xfrm rot="15374501" flipV="1">
                  <a:off x="7649684" y="2044097"/>
                  <a:ext cx="177938" cy="191662"/>
                </a:xfrm>
                <a:prstGeom prst="roundRect">
                  <a:avLst>
                    <a:gd name="adj" fmla="val 10667"/>
                  </a:avLst>
                </a:prstGeom>
                <a:solidFill>
                  <a:srgbClr val="7F7F7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" name="Round Same Side Corner Rectangle 30">
                  <a:extLst>
                    <a:ext uri="{FF2B5EF4-FFF2-40B4-BE49-F238E27FC236}">
                      <a16:creationId xmlns:a16="http://schemas.microsoft.com/office/drawing/2014/main" id="{6D0D1065-68B2-4043-A3FD-D825C984653C}"/>
                    </a:ext>
                  </a:extLst>
                </p:cNvPr>
                <p:cNvSpPr/>
                <p:nvPr/>
              </p:nvSpPr>
              <p:spPr>
                <a:xfrm rot="15374501" flipV="1">
                  <a:off x="7708068" y="2087303"/>
                  <a:ext cx="177938" cy="76664"/>
                </a:xfrm>
                <a:prstGeom prst="round2SameRect">
                  <a:avLst>
                    <a:gd name="adj1" fmla="val 24243"/>
                    <a:gd name="adj2" fmla="val 0"/>
                  </a:avLst>
                </a:prstGeom>
                <a:solidFill>
                  <a:srgbClr val="40404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6" name="Rectangle 8">
                  <a:extLst>
                    <a:ext uri="{FF2B5EF4-FFF2-40B4-BE49-F238E27FC236}">
                      <a16:creationId xmlns:a16="http://schemas.microsoft.com/office/drawing/2014/main" id="{6EAD55CB-4FF5-744C-8439-5CCD5F3A775F}"/>
                    </a:ext>
                  </a:extLst>
                </p:cNvPr>
                <p:cNvSpPr/>
                <p:nvPr/>
              </p:nvSpPr>
              <p:spPr>
                <a:xfrm rot="15374501" flipV="1">
                  <a:off x="6981111" y="1856670"/>
                  <a:ext cx="112034" cy="1277845"/>
                </a:xfrm>
                <a:custGeom>
                  <a:avLst/>
                  <a:gdLst>
                    <a:gd name="connsiteX0" fmla="*/ 0 w 128383"/>
                    <a:gd name="connsiteY0" fmla="*/ 0 h 1247147"/>
                    <a:gd name="connsiteX1" fmla="*/ 128383 w 128383"/>
                    <a:gd name="connsiteY1" fmla="*/ 0 h 1247147"/>
                    <a:gd name="connsiteX2" fmla="*/ 128383 w 128383"/>
                    <a:gd name="connsiteY2" fmla="*/ 1247147 h 1247147"/>
                    <a:gd name="connsiteX3" fmla="*/ 0 w 128383"/>
                    <a:gd name="connsiteY3" fmla="*/ 1247147 h 1247147"/>
                    <a:gd name="connsiteX4" fmla="*/ 0 w 128383"/>
                    <a:gd name="connsiteY4" fmla="*/ 0 h 1247147"/>
                    <a:gd name="connsiteX0" fmla="*/ 0 w 217465"/>
                    <a:gd name="connsiteY0" fmla="*/ 204365 h 1247147"/>
                    <a:gd name="connsiteX1" fmla="*/ 217465 w 217465"/>
                    <a:gd name="connsiteY1" fmla="*/ 0 h 1247147"/>
                    <a:gd name="connsiteX2" fmla="*/ 217465 w 217465"/>
                    <a:gd name="connsiteY2" fmla="*/ 1247147 h 1247147"/>
                    <a:gd name="connsiteX3" fmla="*/ 89082 w 217465"/>
                    <a:gd name="connsiteY3" fmla="*/ 1247147 h 1247147"/>
                    <a:gd name="connsiteX4" fmla="*/ 0 w 217465"/>
                    <a:gd name="connsiteY4" fmla="*/ 204365 h 1247147"/>
                    <a:gd name="connsiteX0" fmla="*/ 0 w 217465"/>
                    <a:gd name="connsiteY0" fmla="*/ 204365 h 1247147"/>
                    <a:gd name="connsiteX1" fmla="*/ 217465 w 217465"/>
                    <a:gd name="connsiteY1" fmla="*/ 0 h 1247147"/>
                    <a:gd name="connsiteX2" fmla="*/ 217465 w 217465"/>
                    <a:gd name="connsiteY2" fmla="*/ 1247147 h 1247147"/>
                    <a:gd name="connsiteX3" fmla="*/ 89082 w 217465"/>
                    <a:gd name="connsiteY3" fmla="*/ 1247147 h 1247147"/>
                    <a:gd name="connsiteX4" fmla="*/ 0 w 217465"/>
                    <a:gd name="connsiteY4" fmla="*/ 204365 h 1247147"/>
                    <a:gd name="connsiteX0" fmla="*/ 0 w 222705"/>
                    <a:gd name="connsiteY0" fmla="*/ 204365 h 1247147"/>
                    <a:gd name="connsiteX1" fmla="*/ 222705 w 222705"/>
                    <a:gd name="connsiteY1" fmla="*/ 0 h 1247147"/>
                    <a:gd name="connsiteX2" fmla="*/ 217465 w 222705"/>
                    <a:gd name="connsiteY2" fmla="*/ 1247147 h 1247147"/>
                    <a:gd name="connsiteX3" fmla="*/ 89082 w 222705"/>
                    <a:gd name="connsiteY3" fmla="*/ 1247147 h 1247147"/>
                    <a:gd name="connsiteX4" fmla="*/ 0 w 222705"/>
                    <a:gd name="connsiteY4" fmla="*/ 204365 h 1247147"/>
                    <a:gd name="connsiteX0" fmla="*/ 0 w 222705"/>
                    <a:gd name="connsiteY0" fmla="*/ 204365 h 1247147"/>
                    <a:gd name="connsiteX1" fmla="*/ 222705 w 222705"/>
                    <a:gd name="connsiteY1" fmla="*/ 0 h 1247147"/>
                    <a:gd name="connsiteX2" fmla="*/ 217465 w 222705"/>
                    <a:gd name="connsiteY2" fmla="*/ 1247147 h 1247147"/>
                    <a:gd name="connsiteX3" fmla="*/ 89082 w 222705"/>
                    <a:gd name="connsiteY3" fmla="*/ 1247147 h 1247147"/>
                    <a:gd name="connsiteX4" fmla="*/ 0 w 222705"/>
                    <a:gd name="connsiteY4" fmla="*/ 204365 h 1247147"/>
                    <a:gd name="connsiteX0" fmla="*/ 0 w 222705"/>
                    <a:gd name="connsiteY0" fmla="*/ 204553 h 1247335"/>
                    <a:gd name="connsiteX1" fmla="*/ 222705 w 222705"/>
                    <a:gd name="connsiteY1" fmla="*/ 188 h 1247335"/>
                    <a:gd name="connsiteX2" fmla="*/ 217465 w 222705"/>
                    <a:gd name="connsiteY2" fmla="*/ 1247335 h 1247335"/>
                    <a:gd name="connsiteX3" fmla="*/ 89082 w 222705"/>
                    <a:gd name="connsiteY3" fmla="*/ 1247335 h 1247335"/>
                    <a:gd name="connsiteX4" fmla="*/ 0 w 222705"/>
                    <a:gd name="connsiteY4" fmla="*/ 204553 h 1247335"/>
                    <a:gd name="connsiteX0" fmla="*/ 13100 w 235805"/>
                    <a:gd name="connsiteY0" fmla="*/ 204553 h 1517201"/>
                    <a:gd name="connsiteX1" fmla="*/ 235805 w 235805"/>
                    <a:gd name="connsiteY1" fmla="*/ 188 h 1517201"/>
                    <a:gd name="connsiteX2" fmla="*/ 230565 w 235805"/>
                    <a:gd name="connsiteY2" fmla="*/ 1247335 h 1517201"/>
                    <a:gd name="connsiteX3" fmla="*/ 0 w 235805"/>
                    <a:gd name="connsiteY3" fmla="*/ 1517201 h 1517201"/>
                    <a:gd name="connsiteX4" fmla="*/ 13100 w 235805"/>
                    <a:gd name="connsiteY4" fmla="*/ 204553 h 1517201"/>
                    <a:gd name="connsiteX0" fmla="*/ 0 w 222705"/>
                    <a:gd name="connsiteY0" fmla="*/ 204553 h 2250818"/>
                    <a:gd name="connsiteX1" fmla="*/ 222705 w 222705"/>
                    <a:gd name="connsiteY1" fmla="*/ 188 h 2250818"/>
                    <a:gd name="connsiteX2" fmla="*/ 217465 w 222705"/>
                    <a:gd name="connsiteY2" fmla="*/ 1247335 h 2250818"/>
                    <a:gd name="connsiteX3" fmla="*/ 68122 w 222705"/>
                    <a:gd name="connsiteY3" fmla="*/ 2250818 h 2250818"/>
                    <a:gd name="connsiteX4" fmla="*/ 0 w 222705"/>
                    <a:gd name="connsiteY4" fmla="*/ 204553 h 2250818"/>
                    <a:gd name="connsiteX0" fmla="*/ 0 w 222705"/>
                    <a:gd name="connsiteY0" fmla="*/ 204553 h 2604525"/>
                    <a:gd name="connsiteX1" fmla="*/ 222705 w 222705"/>
                    <a:gd name="connsiteY1" fmla="*/ 188 h 2604525"/>
                    <a:gd name="connsiteX2" fmla="*/ 217465 w 222705"/>
                    <a:gd name="connsiteY2" fmla="*/ 1247335 h 2604525"/>
                    <a:gd name="connsiteX3" fmla="*/ 57642 w 222705"/>
                    <a:gd name="connsiteY3" fmla="*/ 2604525 h 2604525"/>
                    <a:gd name="connsiteX4" fmla="*/ 0 w 222705"/>
                    <a:gd name="connsiteY4" fmla="*/ 204553 h 2604525"/>
                    <a:gd name="connsiteX0" fmla="*/ 0 w 222705"/>
                    <a:gd name="connsiteY0" fmla="*/ 204553 h 2604525"/>
                    <a:gd name="connsiteX1" fmla="*/ 222705 w 222705"/>
                    <a:gd name="connsiteY1" fmla="*/ 188 h 2604525"/>
                    <a:gd name="connsiteX2" fmla="*/ 217465 w 222705"/>
                    <a:gd name="connsiteY2" fmla="*/ 1247335 h 2604525"/>
                    <a:gd name="connsiteX3" fmla="*/ 57642 w 222705"/>
                    <a:gd name="connsiteY3" fmla="*/ 2604525 h 2604525"/>
                    <a:gd name="connsiteX4" fmla="*/ 10480 w 222705"/>
                    <a:gd name="connsiteY4" fmla="*/ 804545 h 2604525"/>
                    <a:gd name="connsiteX5" fmla="*/ 0 w 222705"/>
                    <a:gd name="connsiteY5" fmla="*/ 204553 h 2604525"/>
                    <a:gd name="connsiteX0" fmla="*/ 7860 w 230565"/>
                    <a:gd name="connsiteY0" fmla="*/ 204553 h 2604525"/>
                    <a:gd name="connsiteX1" fmla="*/ 230565 w 230565"/>
                    <a:gd name="connsiteY1" fmla="*/ 188 h 2604525"/>
                    <a:gd name="connsiteX2" fmla="*/ 225325 w 230565"/>
                    <a:gd name="connsiteY2" fmla="*/ 1247335 h 2604525"/>
                    <a:gd name="connsiteX3" fmla="*/ 65502 w 230565"/>
                    <a:gd name="connsiteY3" fmla="*/ 2604525 h 2604525"/>
                    <a:gd name="connsiteX4" fmla="*/ 0 w 230565"/>
                    <a:gd name="connsiteY4" fmla="*/ 812405 h 2604525"/>
                    <a:gd name="connsiteX5" fmla="*/ 7860 w 230565"/>
                    <a:gd name="connsiteY5" fmla="*/ 204553 h 2604525"/>
                    <a:gd name="connsiteX0" fmla="*/ 13332 w 236037"/>
                    <a:gd name="connsiteY0" fmla="*/ 204553 h 2604525"/>
                    <a:gd name="connsiteX1" fmla="*/ 236037 w 236037"/>
                    <a:gd name="connsiteY1" fmla="*/ 188 h 2604525"/>
                    <a:gd name="connsiteX2" fmla="*/ 230797 w 236037"/>
                    <a:gd name="connsiteY2" fmla="*/ 1247335 h 2604525"/>
                    <a:gd name="connsiteX3" fmla="*/ 70974 w 236037"/>
                    <a:gd name="connsiteY3" fmla="*/ 2604525 h 2604525"/>
                    <a:gd name="connsiteX4" fmla="*/ 5472 w 236037"/>
                    <a:gd name="connsiteY4" fmla="*/ 812405 h 2604525"/>
                    <a:gd name="connsiteX5" fmla="*/ 13332 w 236037"/>
                    <a:gd name="connsiteY5" fmla="*/ 204553 h 2604525"/>
                    <a:gd name="connsiteX0" fmla="*/ 18683 w 241388"/>
                    <a:gd name="connsiteY0" fmla="*/ 204553 h 2604525"/>
                    <a:gd name="connsiteX1" fmla="*/ 241388 w 241388"/>
                    <a:gd name="connsiteY1" fmla="*/ 188 h 2604525"/>
                    <a:gd name="connsiteX2" fmla="*/ 236148 w 241388"/>
                    <a:gd name="connsiteY2" fmla="*/ 1247335 h 2604525"/>
                    <a:gd name="connsiteX3" fmla="*/ 76325 w 241388"/>
                    <a:gd name="connsiteY3" fmla="*/ 2604525 h 2604525"/>
                    <a:gd name="connsiteX4" fmla="*/ 10823 w 241388"/>
                    <a:gd name="connsiteY4" fmla="*/ 812405 h 2604525"/>
                    <a:gd name="connsiteX5" fmla="*/ 18683 w 241388"/>
                    <a:gd name="connsiteY5" fmla="*/ 204553 h 2604525"/>
                    <a:gd name="connsiteX0" fmla="*/ 18683 w 241388"/>
                    <a:gd name="connsiteY0" fmla="*/ 204553 h 2604525"/>
                    <a:gd name="connsiteX1" fmla="*/ 241388 w 241388"/>
                    <a:gd name="connsiteY1" fmla="*/ 188 h 2604525"/>
                    <a:gd name="connsiteX2" fmla="*/ 236148 w 241388"/>
                    <a:gd name="connsiteY2" fmla="*/ 1247335 h 2604525"/>
                    <a:gd name="connsiteX3" fmla="*/ 76325 w 241388"/>
                    <a:gd name="connsiteY3" fmla="*/ 2604525 h 2604525"/>
                    <a:gd name="connsiteX4" fmla="*/ 10823 w 241388"/>
                    <a:gd name="connsiteY4" fmla="*/ 812405 h 2604525"/>
                    <a:gd name="connsiteX5" fmla="*/ 18683 w 241388"/>
                    <a:gd name="connsiteY5" fmla="*/ 204553 h 2604525"/>
                    <a:gd name="connsiteX0" fmla="*/ 18683 w 241388"/>
                    <a:gd name="connsiteY0" fmla="*/ 204553 h 2604525"/>
                    <a:gd name="connsiteX1" fmla="*/ 241388 w 241388"/>
                    <a:gd name="connsiteY1" fmla="*/ 188 h 2604525"/>
                    <a:gd name="connsiteX2" fmla="*/ 236148 w 241388"/>
                    <a:gd name="connsiteY2" fmla="*/ 1247335 h 2604525"/>
                    <a:gd name="connsiteX3" fmla="*/ 86805 w 241388"/>
                    <a:gd name="connsiteY3" fmla="*/ 2499722 h 2604525"/>
                    <a:gd name="connsiteX4" fmla="*/ 76325 w 241388"/>
                    <a:gd name="connsiteY4" fmla="*/ 2604525 h 2604525"/>
                    <a:gd name="connsiteX5" fmla="*/ 10823 w 241388"/>
                    <a:gd name="connsiteY5" fmla="*/ 812405 h 2604525"/>
                    <a:gd name="connsiteX6" fmla="*/ 18683 w 241388"/>
                    <a:gd name="connsiteY6" fmla="*/ 204553 h 2604525"/>
                    <a:gd name="connsiteX0" fmla="*/ 18683 w 241388"/>
                    <a:gd name="connsiteY0" fmla="*/ 204553 h 2609764"/>
                    <a:gd name="connsiteX1" fmla="*/ 241388 w 241388"/>
                    <a:gd name="connsiteY1" fmla="*/ 188 h 2609764"/>
                    <a:gd name="connsiteX2" fmla="*/ 236148 w 241388"/>
                    <a:gd name="connsiteY2" fmla="*/ 1247335 h 2609764"/>
                    <a:gd name="connsiteX3" fmla="*/ 123485 w 241388"/>
                    <a:gd name="connsiteY3" fmla="*/ 2609764 h 2609764"/>
                    <a:gd name="connsiteX4" fmla="*/ 76325 w 241388"/>
                    <a:gd name="connsiteY4" fmla="*/ 2604525 h 2609764"/>
                    <a:gd name="connsiteX5" fmla="*/ 10823 w 241388"/>
                    <a:gd name="connsiteY5" fmla="*/ 812405 h 2609764"/>
                    <a:gd name="connsiteX6" fmla="*/ 18683 w 241388"/>
                    <a:gd name="connsiteY6" fmla="*/ 204553 h 2609764"/>
                    <a:gd name="connsiteX0" fmla="*/ 18683 w 241388"/>
                    <a:gd name="connsiteY0" fmla="*/ 204553 h 2612385"/>
                    <a:gd name="connsiteX1" fmla="*/ 241388 w 241388"/>
                    <a:gd name="connsiteY1" fmla="*/ 188 h 2612385"/>
                    <a:gd name="connsiteX2" fmla="*/ 236148 w 241388"/>
                    <a:gd name="connsiteY2" fmla="*/ 1247335 h 2612385"/>
                    <a:gd name="connsiteX3" fmla="*/ 123485 w 241388"/>
                    <a:gd name="connsiteY3" fmla="*/ 2609764 h 2612385"/>
                    <a:gd name="connsiteX4" fmla="*/ 76325 w 241388"/>
                    <a:gd name="connsiteY4" fmla="*/ 2612385 h 2612385"/>
                    <a:gd name="connsiteX5" fmla="*/ 10823 w 241388"/>
                    <a:gd name="connsiteY5" fmla="*/ 812405 h 2612385"/>
                    <a:gd name="connsiteX6" fmla="*/ 18683 w 241388"/>
                    <a:gd name="connsiteY6" fmla="*/ 204553 h 2612385"/>
                    <a:gd name="connsiteX0" fmla="*/ 18683 w 241388"/>
                    <a:gd name="connsiteY0" fmla="*/ 204553 h 2615004"/>
                    <a:gd name="connsiteX1" fmla="*/ 241388 w 241388"/>
                    <a:gd name="connsiteY1" fmla="*/ 188 h 2615004"/>
                    <a:gd name="connsiteX2" fmla="*/ 236148 w 241388"/>
                    <a:gd name="connsiteY2" fmla="*/ 1247335 h 2615004"/>
                    <a:gd name="connsiteX3" fmla="*/ 128725 w 241388"/>
                    <a:gd name="connsiteY3" fmla="*/ 2615004 h 2615004"/>
                    <a:gd name="connsiteX4" fmla="*/ 76325 w 241388"/>
                    <a:gd name="connsiteY4" fmla="*/ 2612385 h 2615004"/>
                    <a:gd name="connsiteX5" fmla="*/ 10823 w 241388"/>
                    <a:gd name="connsiteY5" fmla="*/ 812405 h 2615004"/>
                    <a:gd name="connsiteX6" fmla="*/ 18683 w 241388"/>
                    <a:gd name="connsiteY6" fmla="*/ 204553 h 2615004"/>
                    <a:gd name="connsiteX0" fmla="*/ 18683 w 241388"/>
                    <a:gd name="connsiteY0" fmla="*/ 204553 h 2615005"/>
                    <a:gd name="connsiteX1" fmla="*/ 241388 w 241388"/>
                    <a:gd name="connsiteY1" fmla="*/ 188 h 2615005"/>
                    <a:gd name="connsiteX2" fmla="*/ 236148 w 241388"/>
                    <a:gd name="connsiteY2" fmla="*/ 1247335 h 2615005"/>
                    <a:gd name="connsiteX3" fmla="*/ 128725 w 241388"/>
                    <a:gd name="connsiteY3" fmla="*/ 2615004 h 2615005"/>
                    <a:gd name="connsiteX4" fmla="*/ 73704 w 241388"/>
                    <a:gd name="connsiteY4" fmla="*/ 2615005 h 2615005"/>
                    <a:gd name="connsiteX5" fmla="*/ 10823 w 241388"/>
                    <a:gd name="connsiteY5" fmla="*/ 812405 h 2615005"/>
                    <a:gd name="connsiteX6" fmla="*/ 18683 w 241388"/>
                    <a:gd name="connsiteY6" fmla="*/ 204553 h 2615005"/>
                    <a:gd name="connsiteX0" fmla="*/ 18683 w 241388"/>
                    <a:gd name="connsiteY0" fmla="*/ 204553 h 2615005"/>
                    <a:gd name="connsiteX1" fmla="*/ 241388 w 241388"/>
                    <a:gd name="connsiteY1" fmla="*/ 188 h 2615005"/>
                    <a:gd name="connsiteX2" fmla="*/ 236148 w 241388"/>
                    <a:gd name="connsiteY2" fmla="*/ 1247335 h 2615005"/>
                    <a:gd name="connsiteX3" fmla="*/ 128725 w 241388"/>
                    <a:gd name="connsiteY3" fmla="*/ 2615004 h 2615005"/>
                    <a:gd name="connsiteX4" fmla="*/ 73704 w 241388"/>
                    <a:gd name="connsiteY4" fmla="*/ 2615005 h 2615005"/>
                    <a:gd name="connsiteX5" fmla="*/ 10823 w 241388"/>
                    <a:gd name="connsiteY5" fmla="*/ 812405 h 2615005"/>
                    <a:gd name="connsiteX6" fmla="*/ 18683 w 241388"/>
                    <a:gd name="connsiteY6" fmla="*/ 204553 h 2615005"/>
                    <a:gd name="connsiteX0" fmla="*/ 18683 w 241388"/>
                    <a:gd name="connsiteY0" fmla="*/ 204553 h 2615005"/>
                    <a:gd name="connsiteX1" fmla="*/ 241388 w 241388"/>
                    <a:gd name="connsiteY1" fmla="*/ 188 h 2615005"/>
                    <a:gd name="connsiteX2" fmla="*/ 236148 w 241388"/>
                    <a:gd name="connsiteY2" fmla="*/ 1247335 h 2615005"/>
                    <a:gd name="connsiteX3" fmla="*/ 131346 w 241388"/>
                    <a:gd name="connsiteY3" fmla="*/ 2539021 h 2615005"/>
                    <a:gd name="connsiteX4" fmla="*/ 128725 w 241388"/>
                    <a:gd name="connsiteY4" fmla="*/ 2615004 h 2615005"/>
                    <a:gd name="connsiteX5" fmla="*/ 73704 w 241388"/>
                    <a:gd name="connsiteY5" fmla="*/ 2615005 h 2615005"/>
                    <a:gd name="connsiteX6" fmla="*/ 10823 w 241388"/>
                    <a:gd name="connsiteY6" fmla="*/ 812405 h 2615005"/>
                    <a:gd name="connsiteX7" fmla="*/ 18683 w 241388"/>
                    <a:gd name="connsiteY7" fmla="*/ 204553 h 2615005"/>
                    <a:gd name="connsiteX0" fmla="*/ 18683 w 241388"/>
                    <a:gd name="connsiteY0" fmla="*/ 204553 h 2615005"/>
                    <a:gd name="connsiteX1" fmla="*/ 241388 w 241388"/>
                    <a:gd name="connsiteY1" fmla="*/ 188 h 2615005"/>
                    <a:gd name="connsiteX2" fmla="*/ 236148 w 241388"/>
                    <a:gd name="connsiteY2" fmla="*/ 1247335 h 2615005"/>
                    <a:gd name="connsiteX3" fmla="*/ 44885 w 241388"/>
                    <a:gd name="connsiteY3" fmla="*/ 2481379 h 2615005"/>
                    <a:gd name="connsiteX4" fmla="*/ 128725 w 241388"/>
                    <a:gd name="connsiteY4" fmla="*/ 2615004 h 2615005"/>
                    <a:gd name="connsiteX5" fmla="*/ 73704 w 241388"/>
                    <a:gd name="connsiteY5" fmla="*/ 2615005 h 2615005"/>
                    <a:gd name="connsiteX6" fmla="*/ 10823 w 241388"/>
                    <a:gd name="connsiteY6" fmla="*/ 812405 h 2615005"/>
                    <a:gd name="connsiteX7" fmla="*/ 18683 w 241388"/>
                    <a:gd name="connsiteY7" fmla="*/ 204553 h 2615005"/>
                    <a:gd name="connsiteX0" fmla="*/ 18683 w 241388"/>
                    <a:gd name="connsiteY0" fmla="*/ 204553 h 2615005"/>
                    <a:gd name="connsiteX1" fmla="*/ 241388 w 241388"/>
                    <a:gd name="connsiteY1" fmla="*/ 188 h 2615005"/>
                    <a:gd name="connsiteX2" fmla="*/ 236148 w 241388"/>
                    <a:gd name="connsiteY2" fmla="*/ 1247335 h 2615005"/>
                    <a:gd name="connsiteX3" fmla="*/ 118247 w 241388"/>
                    <a:gd name="connsiteY3" fmla="*/ 2528540 h 2615005"/>
                    <a:gd name="connsiteX4" fmla="*/ 128725 w 241388"/>
                    <a:gd name="connsiteY4" fmla="*/ 2615004 h 2615005"/>
                    <a:gd name="connsiteX5" fmla="*/ 73704 w 241388"/>
                    <a:gd name="connsiteY5" fmla="*/ 2615005 h 2615005"/>
                    <a:gd name="connsiteX6" fmla="*/ 10823 w 241388"/>
                    <a:gd name="connsiteY6" fmla="*/ 812405 h 2615005"/>
                    <a:gd name="connsiteX7" fmla="*/ 18683 w 241388"/>
                    <a:gd name="connsiteY7" fmla="*/ 204553 h 2615005"/>
                    <a:gd name="connsiteX0" fmla="*/ 18683 w 241388"/>
                    <a:gd name="connsiteY0" fmla="*/ 204553 h 2615005"/>
                    <a:gd name="connsiteX1" fmla="*/ 241388 w 241388"/>
                    <a:gd name="connsiteY1" fmla="*/ 188 h 2615005"/>
                    <a:gd name="connsiteX2" fmla="*/ 236148 w 241388"/>
                    <a:gd name="connsiteY2" fmla="*/ 1247335 h 2615005"/>
                    <a:gd name="connsiteX3" fmla="*/ 120867 w 241388"/>
                    <a:gd name="connsiteY3" fmla="*/ 2528540 h 2615005"/>
                    <a:gd name="connsiteX4" fmla="*/ 128725 w 241388"/>
                    <a:gd name="connsiteY4" fmla="*/ 2615004 h 2615005"/>
                    <a:gd name="connsiteX5" fmla="*/ 73704 w 241388"/>
                    <a:gd name="connsiteY5" fmla="*/ 2615005 h 2615005"/>
                    <a:gd name="connsiteX6" fmla="*/ 10823 w 241388"/>
                    <a:gd name="connsiteY6" fmla="*/ 812405 h 2615005"/>
                    <a:gd name="connsiteX7" fmla="*/ 18683 w 241388"/>
                    <a:gd name="connsiteY7" fmla="*/ 204553 h 2615005"/>
                    <a:gd name="connsiteX0" fmla="*/ 18683 w 241388"/>
                    <a:gd name="connsiteY0" fmla="*/ 204553 h 2615005"/>
                    <a:gd name="connsiteX1" fmla="*/ 241388 w 241388"/>
                    <a:gd name="connsiteY1" fmla="*/ 188 h 2615005"/>
                    <a:gd name="connsiteX2" fmla="*/ 236148 w 241388"/>
                    <a:gd name="connsiteY2" fmla="*/ 1247335 h 2615005"/>
                    <a:gd name="connsiteX3" fmla="*/ 120867 w 241388"/>
                    <a:gd name="connsiteY3" fmla="*/ 2528540 h 2615005"/>
                    <a:gd name="connsiteX4" fmla="*/ 123485 w 241388"/>
                    <a:gd name="connsiteY4" fmla="*/ 2615004 h 2615005"/>
                    <a:gd name="connsiteX5" fmla="*/ 73704 w 241388"/>
                    <a:gd name="connsiteY5" fmla="*/ 2615005 h 2615005"/>
                    <a:gd name="connsiteX6" fmla="*/ 10823 w 241388"/>
                    <a:gd name="connsiteY6" fmla="*/ 812405 h 2615005"/>
                    <a:gd name="connsiteX7" fmla="*/ 18683 w 241388"/>
                    <a:gd name="connsiteY7" fmla="*/ 204553 h 2615005"/>
                    <a:gd name="connsiteX0" fmla="*/ 18683 w 241388"/>
                    <a:gd name="connsiteY0" fmla="*/ 204553 h 2615005"/>
                    <a:gd name="connsiteX1" fmla="*/ 241388 w 241388"/>
                    <a:gd name="connsiteY1" fmla="*/ 188 h 2615005"/>
                    <a:gd name="connsiteX2" fmla="*/ 236148 w 241388"/>
                    <a:gd name="connsiteY2" fmla="*/ 1247335 h 2615005"/>
                    <a:gd name="connsiteX3" fmla="*/ 120867 w 241388"/>
                    <a:gd name="connsiteY3" fmla="*/ 2528540 h 2615005"/>
                    <a:gd name="connsiteX4" fmla="*/ 123485 w 241388"/>
                    <a:gd name="connsiteY4" fmla="*/ 2615004 h 2615005"/>
                    <a:gd name="connsiteX5" fmla="*/ 73704 w 241388"/>
                    <a:gd name="connsiteY5" fmla="*/ 2615005 h 2615005"/>
                    <a:gd name="connsiteX6" fmla="*/ 10823 w 241388"/>
                    <a:gd name="connsiteY6" fmla="*/ 812405 h 2615005"/>
                    <a:gd name="connsiteX7" fmla="*/ 18683 w 241388"/>
                    <a:gd name="connsiteY7" fmla="*/ 204553 h 2615005"/>
                    <a:gd name="connsiteX0" fmla="*/ 18683 w 241388"/>
                    <a:gd name="connsiteY0" fmla="*/ 204553 h 2615005"/>
                    <a:gd name="connsiteX1" fmla="*/ 241388 w 241388"/>
                    <a:gd name="connsiteY1" fmla="*/ 188 h 2615005"/>
                    <a:gd name="connsiteX2" fmla="*/ 236148 w 241388"/>
                    <a:gd name="connsiteY2" fmla="*/ 1247335 h 2615005"/>
                    <a:gd name="connsiteX3" fmla="*/ 120867 w 241388"/>
                    <a:gd name="connsiteY3" fmla="*/ 2528540 h 2615005"/>
                    <a:gd name="connsiteX4" fmla="*/ 123485 w 241388"/>
                    <a:gd name="connsiteY4" fmla="*/ 2615004 h 2615005"/>
                    <a:gd name="connsiteX5" fmla="*/ 68464 w 241388"/>
                    <a:gd name="connsiteY5" fmla="*/ 2615005 h 2615005"/>
                    <a:gd name="connsiteX6" fmla="*/ 10823 w 241388"/>
                    <a:gd name="connsiteY6" fmla="*/ 812405 h 2615005"/>
                    <a:gd name="connsiteX7" fmla="*/ 18683 w 241388"/>
                    <a:gd name="connsiteY7" fmla="*/ 204553 h 261500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1247335 h 2617625"/>
                    <a:gd name="connsiteX3" fmla="*/ 120867 w 241388"/>
                    <a:gd name="connsiteY3" fmla="*/ 2528540 h 2617625"/>
                    <a:gd name="connsiteX4" fmla="*/ 123485 w 241388"/>
                    <a:gd name="connsiteY4" fmla="*/ 2617625 h 2617625"/>
                    <a:gd name="connsiteX5" fmla="*/ 68464 w 241388"/>
                    <a:gd name="connsiteY5" fmla="*/ 2615005 h 2617625"/>
                    <a:gd name="connsiteX6" fmla="*/ 10823 w 241388"/>
                    <a:gd name="connsiteY6" fmla="*/ 812405 h 2617625"/>
                    <a:gd name="connsiteX7" fmla="*/ 18683 w 241388"/>
                    <a:gd name="connsiteY7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1247335 h 2617625"/>
                    <a:gd name="connsiteX3" fmla="*/ 139206 w 241388"/>
                    <a:gd name="connsiteY3" fmla="*/ 2376577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1247335 h 2617625"/>
                    <a:gd name="connsiteX3" fmla="*/ 29163 w 241388"/>
                    <a:gd name="connsiteY3" fmla="*/ 2376577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1247335 h 2617625"/>
                    <a:gd name="connsiteX3" fmla="*/ 115625 w 241388"/>
                    <a:gd name="connsiteY3" fmla="*/ 239491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1247335 h 2617625"/>
                    <a:gd name="connsiteX3" fmla="*/ 115625 w 241388"/>
                    <a:gd name="connsiteY3" fmla="*/ 239491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1247335 h 2617625"/>
                    <a:gd name="connsiteX3" fmla="*/ 115625 w 241388"/>
                    <a:gd name="connsiteY3" fmla="*/ 239491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1247335 h 2617625"/>
                    <a:gd name="connsiteX3" fmla="*/ 115625 w 241388"/>
                    <a:gd name="connsiteY3" fmla="*/ 239491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1247335 h 2617625"/>
                    <a:gd name="connsiteX3" fmla="*/ 120865 w 241388"/>
                    <a:gd name="connsiteY3" fmla="*/ 239229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1247335 h 2617625"/>
                    <a:gd name="connsiteX3" fmla="*/ 120865 w 241388"/>
                    <a:gd name="connsiteY3" fmla="*/ 239229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123485 w 241388"/>
                    <a:gd name="connsiteY2" fmla="*/ 1260436 h 2617625"/>
                    <a:gd name="connsiteX3" fmla="*/ 120865 w 241388"/>
                    <a:gd name="connsiteY3" fmla="*/ 239229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123485 w 241388"/>
                    <a:gd name="connsiteY2" fmla="*/ 1260436 h 2617625"/>
                    <a:gd name="connsiteX3" fmla="*/ 120865 w 241388"/>
                    <a:gd name="connsiteY3" fmla="*/ 239229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123485 w 241388"/>
                    <a:gd name="connsiteY2" fmla="*/ 1260436 h 2617625"/>
                    <a:gd name="connsiteX3" fmla="*/ 120865 w 241388"/>
                    <a:gd name="connsiteY3" fmla="*/ 239229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128725 w 241388"/>
                    <a:gd name="connsiteY2" fmla="*/ 1260436 h 2617625"/>
                    <a:gd name="connsiteX3" fmla="*/ 120865 w 241388"/>
                    <a:gd name="connsiteY3" fmla="*/ 239229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128725 w 241388"/>
                    <a:gd name="connsiteY2" fmla="*/ 1260436 h 2617625"/>
                    <a:gd name="connsiteX3" fmla="*/ 120865 w 241388"/>
                    <a:gd name="connsiteY3" fmla="*/ 239229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128725 w 241388"/>
                    <a:gd name="connsiteY2" fmla="*/ 1260436 h 2617625"/>
                    <a:gd name="connsiteX3" fmla="*/ 120865 w 241388"/>
                    <a:gd name="connsiteY3" fmla="*/ 239229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128725 w 241388"/>
                    <a:gd name="connsiteY2" fmla="*/ 1260436 h 2617625"/>
                    <a:gd name="connsiteX3" fmla="*/ 120865 w 241388"/>
                    <a:gd name="connsiteY3" fmla="*/ 239229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53176"/>
                    <a:gd name="connsiteY0" fmla="*/ 204553 h 2617625"/>
                    <a:gd name="connsiteX1" fmla="*/ 241388 w 253176"/>
                    <a:gd name="connsiteY1" fmla="*/ 188 h 2617625"/>
                    <a:gd name="connsiteX2" fmla="*/ 212567 w 253176"/>
                    <a:gd name="connsiteY2" fmla="*/ 408914 h 2617625"/>
                    <a:gd name="connsiteX3" fmla="*/ 128725 w 253176"/>
                    <a:gd name="connsiteY3" fmla="*/ 1260436 h 2617625"/>
                    <a:gd name="connsiteX4" fmla="*/ 120865 w 253176"/>
                    <a:gd name="connsiteY4" fmla="*/ 2392298 h 2617625"/>
                    <a:gd name="connsiteX5" fmla="*/ 120867 w 253176"/>
                    <a:gd name="connsiteY5" fmla="*/ 2528540 h 2617625"/>
                    <a:gd name="connsiteX6" fmla="*/ 123485 w 253176"/>
                    <a:gd name="connsiteY6" fmla="*/ 2617625 h 2617625"/>
                    <a:gd name="connsiteX7" fmla="*/ 68464 w 253176"/>
                    <a:gd name="connsiteY7" fmla="*/ 2615005 h 2617625"/>
                    <a:gd name="connsiteX8" fmla="*/ 10823 w 253176"/>
                    <a:gd name="connsiteY8" fmla="*/ 812405 h 2617625"/>
                    <a:gd name="connsiteX9" fmla="*/ 18683 w 253176"/>
                    <a:gd name="connsiteY9" fmla="*/ 204553 h 2617625"/>
                    <a:gd name="connsiteX0" fmla="*/ 18683 w 259852"/>
                    <a:gd name="connsiteY0" fmla="*/ 204553 h 2617625"/>
                    <a:gd name="connsiteX1" fmla="*/ 241388 w 259852"/>
                    <a:gd name="connsiteY1" fmla="*/ 188 h 2617625"/>
                    <a:gd name="connsiteX2" fmla="*/ 238768 w 259852"/>
                    <a:gd name="connsiteY2" fmla="*/ 411534 h 2617625"/>
                    <a:gd name="connsiteX3" fmla="*/ 128725 w 259852"/>
                    <a:gd name="connsiteY3" fmla="*/ 1260436 h 2617625"/>
                    <a:gd name="connsiteX4" fmla="*/ 120865 w 259852"/>
                    <a:gd name="connsiteY4" fmla="*/ 2392298 h 2617625"/>
                    <a:gd name="connsiteX5" fmla="*/ 120867 w 259852"/>
                    <a:gd name="connsiteY5" fmla="*/ 2528540 h 2617625"/>
                    <a:gd name="connsiteX6" fmla="*/ 123485 w 259852"/>
                    <a:gd name="connsiteY6" fmla="*/ 2617625 h 2617625"/>
                    <a:gd name="connsiteX7" fmla="*/ 68464 w 259852"/>
                    <a:gd name="connsiteY7" fmla="*/ 2615005 h 2617625"/>
                    <a:gd name="connsiteX8" fmla="*/ 10823 w 259852"/>
                    <a:gd name="connsiteY8" fmla="*/ 812405 h 2617625"/>
                    <a:gd name="connsiteX9" fmla="*/ 18683 w 259852"/>
                    <a:gd name="connsiteY9" fmla="*/ 204553 h 2617625"/>
                    <a:gd name="connsiteX0" fmla="*/ 18683 w 249607"/>
                    <a:gd name="connsiteY0" fmla="*/ 204553 h 2617625"/>
                    <a:gd name="connsiteX1" fmla="*/ 241388 w 249607"/>
                    <a:gd name="connsiteY1" fmla="*/ 188 h 2617625"/>
                    <a:gd name="connsiteX2" fmla="*/ 238768 w 249607"/>
                    <a:gd name="connsiteY2" fmla="*/ 411534 h 2617625"/>
                    <a:gd name="connsiteX3" fmla="*/ 128725 w 249607"/>
                    <a:gd name="connsiteY3" fmla="*/ 1260436 h 2617625"/>
                    <a:gd name="connsiteX4" fmla="*/ 120865 w 249607"/>
                    <a:gd name="connsiteY4" fmla="*/ 2392298 h 2617625"/>
                    <a:gd name="connsiteX5" fmla="*/ 120867 w 249607"/>
                    <a:gd name="connsiteY5" fmla="*/ 2528540 h 2617625"/>
                    <a:gd name="connsiteX6" fmla="*/ 123485 w 249607"/>
                    <a:gd name="connsiteY6" fmla="*/ 2617625 h 2617625"/>
                    <a:gd name="connsiteX7" fmla="*/ 68464 w 249607"/>
                    <a:gd name="connsiteY7" fmla="*/ 2615005 h 2617625"/>
                    <a:gd name="connsiteX8" fmla="*/ 10823 w 249607"/>
                    <a:gd name="connsiteY8" fmla="*/ 812405 h 2617625"/>
                    <a:gd name="connsiteX9" fmla="*/ 18683 w 249607"/>
                    <a:gd name="connsiteY9" fmla="*/ 204553 h 2617625"/>
                    <a:gd name="connsiteX0" fmla="*/ 18683 w 245819"/>
                    <a:gd name="connsiteY0" fmla="*/ 204553 h 2617625"/>
                    <a:gd name="connsiteX1" fmla="*/ 241388 w 245819"/>
                    <a:gd name="connsiteY1" fmla="*/ 188 h 2617625"/>
                    <a:gd name="connsiteX2" fmla="*/ 238768 w 245819"/>
                    <a:gd name="connsiteY2" fmla="*/ 411534 h 2617625"/>
                    <a:gd name="connsiteX3" fmla="*/ 128725 w 245819"/>
                    <a:gd name="connsiteY3" fmla="*/ 1260436 h 2617625"/>
                    <a:gd name="connsiteX4" fmla="*/ 120865 w 245819"/>
                    <a:gd name="connsiteY4" fmla="*/ 2392298 h 2617625"/>
                    <a:gd name="connsiteX5" fmla="*/ 120867 w 245819"/>
                    <a:gd name="connsiteY5" fmla="*/ 2528540 h 2617625"/>
                    <a:gd name="connsiteX6" fmla="*/ 123485 w 245819"/>
                    <a:gd name="connsiteY6" fmla="*/ 2617625 h 2617625"/>
                    <a:gd name="connsiteX7" fmla="*/ 68464 w 245819"/>
                    <a:gd name="connsiteY7" fmla="*/ 2615005 h 2617625"/>
                    <a:gd name="connsiteX8" fmla="*/ 10823 w 245819"/>
                    <a:gd name="connsiteY8" fmla="*/ 812405 h 2617625"/>
                    <a:gd name="connsiteX9" fmla="*/ 18683 w 245819"/>
                    <a:gd name="connsiteY9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28725 w 241388"/>
                    <a:gd name="connsiteY3" fmla="*/ 1260436 h 2617625"/>
                    <a:gd name="connsiteX4" fmla="*/ 120865 w 241388"/>
                    <a:gd name="connsiteY4" fmla="*/ 2392298 h 2617625"/>
                    <a:gd name="connsiteX5" fmla="*/ 120867 w 241388"/>
                    <a:gd name="connsiteY5" fmla="*/ 2528540 h 2617625"/>
                    <a:gd name="connsiteX6" fmla="*/ 123485 w 241388"/>
                    <a:gd name="connsiteY6" fmla="*/ 2617625 h 2617625"/>
                    <a:gd name="connsiteX7" fmla="*/ 68464 w 241388"/>
                    <a:gd name="connsiteY7" fmla="*/ 2615005 h 2617625"/>
                    <a:gd name="connsiteX8" fmla="*/ 10823 w 241388"/>
                    <a:gd name="connsiteY8" fmla="*/ 812405 h 2617625"/>
                    <a:gd name="connsiteX9" fmla="*/ 18683 w 241388"/>
                    <a:gd name="connsiteY9" fmla="*/ 204553 h 2617625"/>
                    <a:gd name="connsiteX0" fmla="*/ 18683 w 242782"/>
                    <a:gd name="connsiteY0" fmla="*/ 204553 h 2617625"/>
                    <a:gd name="connsiteX1" fmla="*/ 241388 w 242782"/>
                    <a:gd name="connsiteY1" fmla="*/ 188 h 2617625"/>
                    <a:gd name="connsiteX2" fmla="*/ 238768 w 242782"/>
                    <a:gd name="connsiteY2" fmla="*/ 411534 h 2617625"/>
                    <a:gd name="connsiteX3" fmla="*/ 128725 w 242782"/>
                    <a:gd name="connsiteY3" fmla="*/ 1260436 h 2617625"/>
                    <a:gd name="connsiteX4" fmla="*/ 120865 w 242782"/>
                    <a:gd name="connsiteY4" fmla="*/ 2392298 h 2617625"/>
                    <a:gd name="connsiteX5" fmla="*/ 120867 w 242782"/>
                    <a:gd name="connsiteY5" fmla="*/ 2528540 h 2617625"/>
                    <a:gd name="connsiteX6" fmla="*/ 123485 w 242782"/>
                    <a:gd name="connsiteY6" fmla="*/ 2617625 h 2617625"/>
                    <a:gd name="connsiteX7" fmla="*/ 68464 w 242782"/>
                    <a:gd name="connsiteY7" fmla="*/ 2615005 h 2617625"/>
                    <a:gd name="connsiteX8" fmla="*/ 10823 w 242782"/>
                    <a:gd name="connsiteY8" fmla="*/ 812405 h 2617625"/>
                    <a:gd name="connsiteX9" fmla="*/ 18683 w 242782"/>
                    <a:gd name="connsiteY9" fmla="*/ 204553 h 2617625"/>
                    <a:gd name="connsiteX0" fmla="*/ 18683 w 242782"/>
                    <a:gd name="connsiteY0" fmla="*/ 204553 h 2617625"/>
                    <a:gd name="connsiteX1" fmla="*/ 241388 w 242782"/>
                    <a:gd name="connsiteY1" fmla="*/ 188 h 2617625"/>
                    <a:gd name="connsiteX2" fmla="*/ 238768 w 242782"/>
                    <a:gd name="connsiteY2" fmla="*/ 411534 h 2617625"/>
                    <a:gd name="connsiteX3" fmla="*/ 128725 w 242782"/>
                    <a:gd name="connsiteY3" fmla="*/ 1260436 h 2617625"/>
                    <a:gd name="connsiteX4" fmla="*/ 120865 w 242782"/>
                    <a:gd name="connsiteY4" fmla="*/ 2392298 h 2617625"/>
                    <a:gd name="connsiteX5" fmla="*/ 120867 w 242782"/>
                    <a:gd name="connsiteY5" fmla="*/ 2528540 h 2617625"/>
                    <a:gd name="connsiteX6" fmla="*/ 123485 w 242782"/>
                    <a:gd name="connsiteY6" fmla="*/ 2617625 h 2617625"/>
                    <a:gd name="connsiteX7" fmla="*/ 68464 w 242782"/>
                    <a:gd name="connsiteY7" fmla="*/ 2615005 h 2617625"/>
                    <a:gd name="connsiteX8" fmla="*/ 10823 w 242782"/>
                    <a:gd name="connsiteY8" fmla="*/ 812405 h 2617625"/>
                    <a:gd name="connsiteX9" fmla="*/ 18683 w 242782"/>
                    <a:gd name="connsiteY9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28725 w 241388"/>
                    <a:gd name="connsiteY3" fmla="*/ 1260436 h 2617625"/>
                    <a:gd name="connsiteX4" fmla="*/ 120865 w 241388"/>
                    <a:gd name="connsiteY4" fmla="*/ 2392298 h 2617625"/>
                    <a:gd name="connsiteX5" fmla="*/ 120867 w 241388"/>
                    <a:gd name="connsiteY5" fmla="*/ 2528540 h 2617625"/>
                    <a:gd name="connsiteX6" fmla="*/ 123485 w 241388"/>
                    <a:gd name="connsiteY6" fmla="*/ 2617625 h 2617625"/>
                    <a:gd name="connsiteX7" fmla="*/ 68464 w 241388"/>
                    <a:gd name="connsiteY7" fmla="*/ 2615005 h 2617625"/>
                    <a:gd name="connsiteX8" fmla="*/ 10823 w 241388"/>
                    <a:gd name="connsiteY8" fmla="*/ 812405 h 2617625"/>
                    <a:gd name="connsiteX9" fmla="*/ 18683 w 241388"/>
                    <a:gd name="connsiteY9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94228 w 241388"/>
                    <a:gd name="connsiteY3" fmla="*/ 668300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28727 w 241388"/>
                    <a:gd name="connsiteY3" fmla="*/ 42987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28727 w 241388"/>
                    <a:gd name="connsiteY3" fmla="*/ 42987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28727 w 241388"/>
                    <a:gd name="connsiteY3" fmla="*/ 42987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28727 w 241388"/>
                    <a:gd name="connsiteY3" fmla="*/ 42987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28727 w 241388"/>
                    <a:gd name="connsiteY3" fmla="*/ 42987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36588 w 241388"/>
                    <a:gd name="connsiteY3" fmla="*/ 42987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36588 w 241388"/>
                    <a:gd name="connsiteY3" fmla="*/ 42987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36588 w 241388"/>
                    <a:gd name="connsiteY3" fmla="*/ 42987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33968 w 241388"/>
                    <a:gd name="connsiteY3" fmla="*/ 4403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33968 w 241388"/>
                    <a:gd name="connsiteY3" fmla="*/ 4403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36588 w 241388"/>
                    <a:gd name="connsiteY3" fmla="*/ 4403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9394 h 2617625"/>
                    <a:gd name="connsiteX3" fmla="*/ 136588 w 241388"/>
                    <a:gd name="connsiteY3" fmla="*/ 4403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414154 h 2617625"/>
                    <a:gd name="connsiteX3" fmla="*/ 136588 w 241388"/>
                    <a:gd name="connsiteY3" fmla="*/ 4403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414154 h 2617625"/>
                    <a:gd name="connsiteX3" fmla="*/ 139208 w 241388"/>
                    <a:gd name="connsiteY3" fmla="*/ 45083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414154 h 2617625"/>
                    <a:gd name="connsiteX3" fmla="*/ 139208 w 241388"/>
                    <a:gd name="connsiteY3" fmla="*/ 45083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414154 h 2617625"/>
                    <a:gd name="connsiteX3" fmla="*/ 141828 w 241388"/>
                    <a:gd name="connsiteY3" fmla="*/ 4534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414154 h 2617625"/>
                    <a:gd name="connsiteX3" fmla="*/ 141828 w 241388"/>
                    <a:gd name="connsiteY3" fmla="*/ 4534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33966 w 241388"/>
                    <a:gd name="connsiteY4" fmla="*/ 125781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33966 w 241388"/>
                    <a:gd name="connsiteY4" fmla="*/ 125781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33966 w 241388"/>
                    <a:gd name="connsiteY4" fmla="*/ 125781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20250 w 241388"/>
                    <a:gd name="connsiteY4" fmla="*/ 1262388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20250 w 241388"/>
                    <a:gd name="connsiteY4" fmla="*/ 1262388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20250 w 241388"/>
                    <a:gd name="connsiteY4" fmla="*/ 1262388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20250 w 241388"/>
                    <a:gd name="connsiteY4" fmla="*/ 1262388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9577"/>
                    <a:gd name="connsiteX1" fmla="*/ 241388 w 241388"/>
                    <a:gd name="connsiteY1" fmla="*/ 188 h 2619577"/>
                    <a:gd name="connsiteX2" fmla="*/ 238768 w 241388"/>
                    <a:gd name="connsiteY2" fmla="*/ 411534 h 2619577"/>
                    <a:gd name="connsiteX3" fmla="*/ 141828 w 241388"/>
                    <a:gd name="connsiteY3" fmla="*/ 453455 h 2619577"/>
                    <a:gd name="connsiteX4" fmla="*/ 120250 w 241388"/>
                    <a:gd name="connsiteY4" fmla="*/ 1262388 h 2619577"/>
                    <a:gd name="connsiteX5" fmla="*/ 120865 w 241388"/>
                    <a:gd name="connsiteY5" fmla="*/ 2392298 h 2619577"/>
                    <a:gd name="connsiteX6" fmla="*/ 120867 w 241388"/>
                    <a:gd name="connsiteY6" fmla="*/ 2528540 h 2619577"/>
                    <a:gd name="connsiteX7" fmla="*/ 123485 w 241388"/>
                    <a:gd name="connsiteY7" fmla="*/ 2617625 h 2619577"/>
                    <a:gd name="connsiteX8" fmla="*/ 63892 w 241388"/>
                    <a:gd name="connsiteY8" fmla="*/ 2619577 h 2619577"/>
                    <a:gd name="connsiteX9" fmla="*/ 10823 w 241388"/>
                    <a:gd name="connsiteY9" fmla="*/ 812405 h 2619577"/>
                    <a:gd name="connsiteX10" fmla="*/ 18683 w 241388"/>
                    <a:gd name="connsiteY10" fmla="*/ 204553 h 2619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1388" h="2619577">
                      <a:moveTo>
                        <a:pt x="18683" y="204553"/>
                      </a:moveTo>
                      <a:cubicBezTo>
                        <a:pt x="36149" y="99750"/>
                        <a:pt x="116500" y="-5051"/>
                        <a:pt x="241388" y="188"/>
                      </a:cubicBezTo>
                      <a:cubicBezTo>
                        <a:pt x="239641" y="84029"/>
                        <a:pt x="239205" y="206734"/>
                        <a:pt x="238768" y="411534"/>
                      </a:cubicBezTo>
                      <a:cubicBezTo>
                        <a:pt x="181128" y="433805"/>
                        <a:pt x="160168" y="398435"/>
                        <a:pt x="141828" y="453455"/>
                      </a:cubicBezTo>
                      <a:cubicBezTo>
                        <a:pt x="123488" y="594939"/>
                        <a:pt x="125285" y="975055"/>
                        <a:pt x="120250" y="1262388"/>
                      </a:cubicBezTo>
                      <a:cubicBezTo>
                        <a:pt x="119377" y="1639675"/>
                        <a:pt x="124358" y="2015011"/>
                        <a:pt x="120865" y="2392298"/>
                      </a:cubicBezTo>
                      <a:cubicBezTo>
                        <a:pt x="193354" y="2408018"/>
                        <a:pt x="176762" y="2515440"/>
                        <a:pt x="120867" y="2528540"/>
                      </a:cubicBezTo>
                      <a:cubicBezTo>
                        <a:pt x="119993" y="2553868"/>
                        <a:pt x="124359" y="2592297"/>
                        <a:pt x="123485" y="2617625"/>
                      </a:cubicBezTo>
                      <a:lnTo>
                        <a:pt x="63892" y="2619577"/>
                      </a:lnTo>
                      <a:lnTo>
                        <a:pt x="10823" y="812405"/>
                      </a:lnTo>
                      <a:cubicBezTo>
                        <a:pt x="-2277" y="604547"/>
                        <a:pt x="-7517" y="401930"/>
                        <a:pt x="18683" y="204553"/>
                      </a:cubicBezTo>
                      <a:close/>
                    </a:path>
                  </a:pathLst>
                </a:custGeom>
                <a:solidFill>
                  <a:srgbClr val="595959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7" name="Round Same Side Corner Rectangle 4">
                  <a:extLst>
                    <a:ext uri="{FF2B5EF4-FFF2-40B4-BE49-F238E27FC236}">
                      <a16:creationId xmlns:a16="http://schemas.microsoft.com/office/drawing/2014/main" id="{62193192-834E-0640-AF9D-2D702EECC642}"/>
                    </a:ext>
                  </a:extLst>
                </p:cNvPr>
                <p:cNvSpPr/>
                <p:nvPr/>
              </p:nvSpPr>
              <p:spPr>
                <a:xfrm rot="15374501" flipV="1">
                  <a:off x="6527788" y="1355802"/>
                  <a:ext cx="265672" cy="2093169"/>
                </a:xfrm>
                <a:custGeom>
                  <a:avLst/>
                  <a:gdLst>
                    <a:gd name="connsiteX0" fmla="*/ 92430 w 554570"/>
                    <a:gd name="connsiteY0" fmla="*/ 0 h 4290988"/>
                    <a:gd name="connsiteX1" fmla="*/ 462140 w 554570"/>
                    <a:gd name="connsiteY1" fmla="*/ 0 h 4290988"/>
                    <a:gd name="connsiteX2" fmla="*/ 554570 w 554570"/>
                    <a:gd name="connsiteY2" fmla="*/ 92430 h 4290988"/>
                    <a:gd name="connsiteX3" fmla="*/ 554570 w 554570"/>
                    <a:gd name="connsiteY3" fmla="*/ 4290988 h 4290988"/>
                    <a:gd name="connsiteX4" fmla="*/ 554570 w 554570"/>
                    <a:gd name="connsiteY4" fmla="*/ 4290988 h 4290988"/>
                    <a:gd name="connsiteX5" fmla="*/ 0 w 554570"/>
                    <a:gd name="connsiteY5" fmla="*/ 4290988 h 4290988"/>
                    <a:gd name="connsiteX6" fmla="*/ 0 w 554570"/>
                    <a:gd name="connsiteY6" fmla="*/ 4290988 h 4290988"/>
                    <a:gd name="connsiteX7" fmla="*/ 0 w 554570"/>
                    <a:gd name="connsiteY7" fmla="*/ 92430 h 4290988"/>
                    <a:gd name="connsiteX8" fmla="*/ 92430 w 554570"/>
                    <a:gd name="connsiteY8" fmla="*/ 0 h 4290988"/>
                    <a:gd name="connsiteX0" fmla="*/ 92430 w 576873"/>
                    <a:gd name="connsiteY0" fmla="*/ 0 h 4290988"/>
                    <a:gd name="connsiteX1" fmla="*/ 462140 w 576873"/>
                    <a:gd name="connsiteY1" fmla="*/ 0 h 4290988"/>
                    <a:gd name="connsiteX2" fmla="*/ 554570 w 576873"/>
                    <a:gd name="connsiteY2" fmla="*/ 92430 h 4290988"/>
                    <a:gd name="connsiteX3" fmla="*/ 554570 w 576873"/>
                    <a:gd name="connsiteY3" fmla="*/ 4290988 h 4290988"/>
                    <a:gd name="connsiteX4" fmla="*/ 576873 w 576873"/>
                    <a:gd name="connsiteY4" fmla="*/ 4290988 h 4290988"/>
                    <a:gd name="connsiteX5" fmla="*/ 0 w 576873"/>
                    <a:gd name="connsiteY5" fmla="*/ 4290988 h 4290988"/>
                    <a:gd name="connsiteX6" fmla="*/ 0 w 576873"/>
                    <a:gd name="connsiteY6" fmla="*/ 4290988 h 4290988"/>
                    <a:gd name="connsiteX7" fmla="*/ 0 w 576873"/>
                    <a:gd name="connsiteY7" fmla="*/ 92430 h 4290988"/>
                    <a:gd name="connsiteX8" fmla="*/ 92430 w 576873"/>
                    <a:gd name="connsiteY8" fmla="*/ 0 h 4290988"/>
                    <a:gd name="connsiteX0" fmla="*/ 92430 w 554570"/>
                    <a:gd name="connsiteY0" fmla="*/ 0 h 4290988"/>
                    <a:gd name="connsiteX1" fmla="*/ 462140 w 554570"/>
                    <a:gd name="connsiteY1" fmla="*/ 0 h 4290988"/>
                    <a:gd name="connsiteX2" fmla="*/ 554570 w 554570"/>
                    <a:gd name="connsiteY2" fmla="*/ 92430 h 4290988"/>
                    <a:gd name="connsiteX3" fmla="*/ 554570 w 554570"/>
                    <a:gd name="connsiteY3" fmla="*/ 4290988 h 4290988"/>
                    <a:gd name="connsiteX4" fmla="*/ 0 w 554570"/>
                    <a:gd name="connsiteY4" fmla="*/ 4290988 h 4290988"/>
                    <a:gd name="connsiteX5" fmla="*/ 0 w 554570"/>
                    <a:gd name="connsiteY5" fmla="*/ 4290988 h 4290988"/>
                    <a:gd name="connsiteX6" fmla="*/ 0 w 554570"/>
                    <a:gd name="connsiteY6" fmla="*/ 92430 h 4290988"/>
                    <a:gd name="connsiteX7" fmla="*/ 92430 w 554570"/>
                    <a:gd name="connsiteY7" fmla="*/ 0 h 4290988"/>
                    <a:gd name="connsiteX0" fmla="*/ 92430 w 572412"/>
                    <a:gd name="connsiteY0" fmla="*/ 0 h 4290988"/>
                    <a:gd name="connsiteX1" fmla="*/ 462140 w 572412"/>
                    <a:gd name="connsiteY1" fmla="*/ 0 h 4290988"/>
                    <a:gd name="connsiteX2" fmla="*/ 554570 w 572412"/>
                    <a:gd name="connsiteY2" fmla="*/ 92430 h 4290988"/>
                    <a:gd name="connsiteX3" fmla="*/ 572412 w 572412"/>
                    <a:gd name="connsiteY3" fmla="*/ 4290988 h 4290988"/>
                    <a:gd name="connsiteX4" fmla="*/ 0 w 572412"/>
                    <a:gd name="connsiteY4" fmla="*/ 4290988 h 4290988"/>
                    <a:gd name="connsiteX5" fmla="*/ 0 w 572412"/>
                    <a:gd name="connsiteY5" fmla="*/ 4290988 h 4290988"/>
                    <a:gd name="connsiteX6" fmla="*/ 0 w 572412"/>
                    <a:gd name="connsiteY6" fmla="*/ 92430 h 4290988"/>
                    <a:gd name="connsiteX7" fmla="*/ 92430 w 572412"/>
                    <a:gd name="connsiteY7" fmla="*/ 0 h 4290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412" h="4290988">
                      <a:moveTo>
                        <a:pt x="92430" y="0"/>
                      </a:moveTo>
                      <a:lnTo>
                        <a:pt x="462140" y="0"/>
                      </a:lnTo>
                      <a:cubicBezTo>
                        <a:pt x="513188" y="0"/>
                        <a:pt x="554570" y="41382"/>
                        <a:pt x="554570" y="92430"/>
                      </a:cubicBezTo>
                      <a:cubicBezTo>
                        <a:pt x="560517" y="1491949"/>
                        <a:pt x="566465" y="2891469"/>
                        <a:pt x="572412" y="4290988"/>
                      </a:cubicBezTo>
                      <a:lnTo>
                        <a:pt x="0" y="4290988"/>
                      </a:lnTo>
                      <a:lnTo>
                        <a:pt x="0" y="4290988"/>
                      </a:lnTo>
                      <a:lnTo>
                        <a:pt x="0" y="92430"/>
                      </a:lnTo>
                      <a:cubicBezTo>
                        <a:pt x="0" y="41382"/>
                        <a:pt x="41382" y="0"/>
                        <a:pt x="92430" y="0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8" name="Trapezoid 33">
                  <a:extLst>
                    <a:ext uri="{FF2B5EF4-FFF2-40B4-BE49-F238E27FC236}">
                      <a16:creationId xmlns:a16="http://schemas.microsoft.com/office/drawing/2014/main" id="{F5B8CC27-C342-5244-B464-A954D7F1375E}"/>
                    </a:ext>
                  </a:extLst>
                </p:cNvPr>
                <p:cNvSpPr/>
                <p:nvPr/>
              </p:nvSpPr>
              <p:spPr>
                <a:xfrm rot="4574501" flipV="1">
                  <a:off x="5126546" y="2346082"/>
                  <a:ext cx="266146" cy="797597"/>
                </a:xfrm>
                <a:prstGeom prst="trapezoid">
                  <a:avLst>
                    <a:gd name="adj" fmla="val 8616"/>
                  </a:avLst>
                </a:prstGeom>
                <a:solidFill>
                  <a:srgbClr val="595959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9" name="Round Same Side Corner Rectangle 4">
                  <a:extLst>
                    <a:ext uri="{FF2B5EF4-FFF2-40B4-BE49-F238E27FC236}">
                      <a16:creationId xmlns:a16="http://schemas.microsoft.com/office/drawing/2014/main" id="{D2817305-4513-7342-900B-534AA7A971DC}"/>
                    </a:ext>
                  </a:extLst>
                </p:cNvPr>
                <p:cNvSpPr/>
                <p:nvPr/>
              </p:nvSpPr>
              <p:spPr>
                <a:xfrm rot="15374501" flipH="1" flipV="1">
                  <a:off x="7341879" y="1994611"/>
                  <a:ext cx="257851" cy="426853"/>
                </a:xfrm>
                <a:custGeom>
                  <a:avLst/>
                  <a:gdLst>
                    <a:gd name="connsiteX0" fmla="*/ 92430 w 554570"/>
                    <a:gd name="connsiteY0" fmla="*/ 0 h 4290988"/>
                    <a:gd name="connsiteX1" fmla="*/ 462140 w 554570"/>
                    <a:gd name="connsiteY1" fmla="*/ 0 h 4290988"/>
                    <a:gd name="connsiteX2" fmla="*/ 554570 w 554570"/>
                    <a:gd name="connsiteY2" fmla="*/ 92430 h 4290988"/>
                    <a:gd name="connsiteX3" fmla="*/ 554570 w 554570"/>
                    <a:gd name="connsiteY3" fmla="*/ 4290988 h 4290988"/>
                    <a:gd name="connsiteX4" fmla="*/ 554570 w 554570"/>
                    <a:gd name="connsiteY4" fmla="*/ 4290988 h 4290988"/>
                    <a:gd name="connsiteX5" fmla="*/ 0 w 554570"/>
                    <a:gd name="connsiteY5" fmla="*/ 4290988 h 4290988"/>
                    <a:gd name="connsiteX6" fmla="*/ 0 w 554570"/>
                    <a:gd name="connsiteY6" fmla="*/ 4290988 h 4290988"/>
                    <a:gd name="connsiteX7" fmla="*/ 0 w 554570"/>
                    <a:gd name="connsiteY7" fmla="*/ 92430 h 4290988"/>
                    <a:gd name="connsiteX8" fmla="*/ 92430 w 554570"/>
                    <a:gd name="connsiteY8" fmla="*/ 0 h 4290988"/>
                    <a:gd name="connsiteX0" fmla="*/ 92430 w 576873"/>
                    <a:gd name="connsiteY0" fmla="*/ 0 h 4290988"/>
                    <a:gd name="connsiteX1" fmla="*/ 462140 w 576873"/>
                    <a:gd name="connsiteY1" fmla="*/ 0 h 4290988"/>
                    <a:gd name="connsiteX2" fmla="*/ 554570 w 576873"/>
                    <a:gd name="connsiteY2" fmla="*/ 92430 h 4290988"/>
                    <a:gd name="connsiteX3" fmla="*/ 554570 w 576873"/>
                    <a:gd name="connsiteY3" fmla="*/ 4290988 h 4290988"/>
                    <a:gd name="connsiteX4" fmla="*/ 576873 w 576873"/>
                    <a:gd name="connsiteY4" fmla="*/ 4290988 h 4290988"/>
                    <a:gd name="connsiteX5" fmla="*/ 0 w 576873"/>
                    <a:gd name="connsiteY5" fmla="*/ 4290988 h 4290988"/>
                    <a:gd name="connsiteX6" fmla="*/ 0 w 576873"/>
                    <a:gd name="connsiteY6" fmla="*/ 4290988 h 4290988"/>
                    <a:gd name="connsiteX7" fmla="*/ 0 w 576873"/>
                    <a:gd name="connsiteY7" fmla="*/ 92430 h 4290988"/>
                    <a:gd name="connsiteX8" fmla="*/ 92430 w 576873"/>
                    <a:gd name="connsiteY8" fmla="*/ 0 h 4290988"/>
                    <a:gd name="connsiteX0" fmla="*/ 92430 w 554570"/>
                    <a:gd name="connsiteY0" fmla="*/ 0 h 4290988"/>
                    <a:gd name="connsiteX1" fmla="*/ 462140 w 554570"/>
                    <a:gd name="connsiteY1" fmla="*/ 0 h 4290988"/>
                    <a:gd name="connsiteX2" fmla="*/ 554570 w 554570"/>
                    <a:gd name="connsiteY2" fmla="*/ 92430 h 4290988"/>
                    <a:gd name="connsiteX3" fmla="*/ 554570 w 554570"/>
                    <a:gd name="connsiteY3" fmla="*/ 4290988 h 4290988"/>
                    <a:gd name="connsiteX4" fmla="*/ 0 w 554570"/>
                    <a:gd name="connsiteY4" fmla="*/ 4290988 h 4290988"/>
                    <a:gd name="connsiteX5" fmla="*/ 0 w 554570"/>
                    <a:gd name="connsiteY5" fmla="*/ 4290988 h 4290988"/>
                    <a:gd name="connsiteX6" fmla="*/ 0 w 554570"/>
                    <a:gd name="connsiteY6" fmla="*/ 92430 h 4290988"/>
                    <a:gd name="connsiteX7" fmla="*/ 92430 w 554570"/>
                    <a:gd name="connsiteY7" fmla="*/ 0 h 4290988"/>
                    <a:gd name="connsiteX0" fmla="*/ 92430 w 572412"/>
                    <a:gd name="connsiteY0" fmla="*/ 0 h 4290988"/>
                    <a:gd name="connsiteX1" fmla="*/ 462140 w 572412"/>
                    <a:gd name="connsiteY1" fmla="*/ 0 h 4290988"/>
                    <a:gd name="connsiteX2" fmla="*/ 554570 w 572412"/>
                    <a:gd name="connsiteY2" fmla="*/ 92430 h 4290988"/>
                    <a:gd name="connsiteX3" fmla="*/ 572412 w 572412"/>
                    <a:gd name="connsiteY3" fmla="*/ 4290988 h 4290988"/>
                    <a:gd name="connsiteX4" fmla="*/ 0 w 572412"/>
                    <a:gd name="connsiteY4" fmla="*/ 4290988 h 4290988"/>
                    <a:gd name="connsiteX5" fmla="*/ 0 w 572412"/>
                    <a:gd name="connsiteY5" fmla="*/ 4290988 h 4290988"/>
                    <a:gd name="connsiteX6" fmla="*/ 0 w 572412"/>
                    <a:gd name="connsiteY6" fmla="*/ 92430 h 4290988"/>
                    <a:gd name="connsiteX7" fmla="*/ 92430 w 572412"/>
                    <a:gd name="connsiteY7" fmla="*/ 0 h 4290988"/>
                    <a:gd name="connsiteX0" fmla="*/ 95172 w 575154"/>
                    <a:gd name="connsiteY0" fmla="*/ 0 h 4290988"/>
                    <a:gd name="connsiteX1" fmla="*/ 464882 w 575154"/>
                    <a:gd name="connsiteY1" fmla="*/ 0 h 4290988"/>
                    <a:gd name="connsiteX2" fmla="*/ 557312 w 575154"/>
                    <a:gd name="connsiteY2" fmla="*/ 92430 h 4290988"/>
                    <a:gd name="connsiteX3" fmla="*/ 575154 w 575154"/>
                    <a:gd name="connsiteY3" fmla="*/ 4290988 h 4290988"/>
                    <a:gd name="connsiteX4" fmla="*/ 2742 w 575154"/>
                    <a:gd name="connsiteY4" fmla="*/ 4290988 h 4290988"/>
                    <a:gd name="connsiteX5" fmla="*/ 2742 w 575154"/>
                    <a:gd name="connsiteY5" fmla="*/ 4290988 h 4290988"/>
                    <a:gd name="connsiteX6" fmla="*/ 0 w 575154"/>
                    <a:gd name="connsiteY6" fmla="*/ 721007 h 4290988"/>
                    <a:gd name="connsiteX7" fmla="*/ 2742 w 575154"/>
                    <a:gd name="connsiteY7" fmla="*/ 92430 h 4290988"/>
                    <a:gd name="connsiteX8" fmla="*/ 95172 w 575154"/>
                    <a:gd name="connsiteY8" fmla="*/ 0 h 4290988"/>
                    <a:gd name="connsiteX0" fmla="*/ 95172 w 614222"/>
                    <a:gd name="connsiteY0" fmla="*/ 0 h 4290988"/>
                    <a:gd name="connsiteX1" fmla="*/ 464882 w 614222"/>
                    <a:gd name="connsiteY1" fmla="*/ 0 h 4290988"/>
                    <a:gd name="connsiteX2" fmla="*/ 557312 w 614222"/>
                    <a:gd name="connsiteY2" fmla="*/ 92430 h 4290988"/>
                    <a:gd name="connsiteX3" fmla="*/ 562708 w 614222"/>
                    <a:gd name="connsiteY3" fmla="*/ 714613 h 4290988"/>
                    <a:gd name="connsiteX4" fmla="*/ 575154 w 614222"/>
                    <a:gd name="connsiteY4" fmla="*/ 4290988 h 4290988"/>
                    <a:gd name="connsiteX5" fmla="*/ 2742 w 614222"/>
                    <a:gd name="connsiteY5" fmla="*/ 4290988 h 4290988"/>
                    <a:gd name="connsiteX6" fmla="*/ 2742 w 614222"/>
                    <a:gd name="connsiteY6" fmla="*/ 4290988 h 4290988"/>
                    <a:gd name="connsiteX7" fmla="*/ 0 w 614222"/>
                    <a:gd name="connsiteY7" fmla="*/ 721007 h 4290988"/>
                    <a:gd name="connsiteX8" fmla="*/ 2742 w 614222"/>
                    <a:gd name="connsiteY8" fmla="*/ 92430 h 4290988"/>
                    <a:gd name="connsiteX9" fmla="*/ 95172 w 614222"/>
                    <a:gd name="connsiteY9" fmla="*/ 0 h 4290988"/>
                    <a:gd name="connsiteX0" fmla="*/ 95172 w 614222"/>
                    <a:gd name="connsiteY0" fmla="*/ 0 h 4290988"/>
                    <a:gd name="connsiteX1" fmla="*/ 464882 w 614222"/>
                    <a:gd name="connsiteY1" fmla="*/ 0 h 4290988"/>
                    <a:gd name="connsiteX2" fmla="*/ 557312 w 614222"/>
                    <a:gd name="connsiteY2" fmla="*/ 92430 h 4290988"/>
                    <a:gd name="connsiteX3" fmla="*/ 562708 w 614222"/>
                    <a:gd name="connsiteY3" fmla="*/ 714613 h 4290988"/>
                    <a:gd name="connsiteX4" fmla="*/ 575154 w 614222"/>
                    <a:gd name="connsiteY4" fmla="*/ 4290988 h 4290988"/>
                    <a:gd name="connsiteX5" fmla="*/ 2742 w 614222"/>
                    <a:gd name="connsiteY5" fmla="*/ 4290988 h 4290988"/>
                    <a:gd name="connsiteX6" fmla="*/ 114644 w 614222"/>
                    <a:gd name="connsiteY6" fmla="*/ 3005712 h 4290988"/>
                    <a:gd name="connsiteX7" fmla="*/ 0 w 614222"/>
                    <a:gd name="connsiteY7" fmla="*/ 721007 h 4290988"/>
                    <a:gd name="connsiteX8" fmla="*/ 2742 w 614222"/>
                    <a:gd name="connsiteY8" fmla="*/ 92430 h 4290988"/>
                    <a:gd name="connsiteX9" fmla="*/ 95172 w 614222"/>
                    <a:gd name="connsiteY9" fmla="*/ 0 h 4290988"/>
                    <a:gd name="connsiteX0" fmla="*/ 95172 w 606085"/>
                    <a:gd name="connsiteY0" fmla="*/ 0 h 4290988"/>
                    <a:gd name="connsiteX1" fmla="*/ 464882 w 606085"/>
                    <a:gd name="connsiteY1" fmla="*/ 0 h 4290988"/>
                    <a:gd name="connsiteX2" fmla="*/ 557312 w 606085"/>
                    <a:gd name="connsiteY2" fmla="*/ 92430 h 4290988"/>
                    <a:gd name="connsiteX3" fmla="*/ 562708 w 606085"/>
                    <a:gd name="connsiteY3" fmla="*/ 714613 h 4290988"/>
                    <a:gd name="connsiteX4" fmla="*/ 2742 w 606085"/>
                    <a:gd name="connsiteY4" fmla="*/ 4290988 h 4290988"/>
                    <a:gd name="connsiteX5" fmla="*/ 114644 w 606085"/>
                    <a:gd name="connsiteY5" fmla="*/ 3005712 h 4290988"/>
                    <a:gd name="connsiteX6" fmla="*/ 0 w 606085"/>
                    <a:gd name="connsiteY6" fmla="*/ 721007 h 4290988"/>
                    <a:gd name="connsiteX7" fmla="*/ 2742 w 606085"/>
                    <a:gd name="connsiteY7" fmla="*/ 92430 h 4290988"/>
                    <a:gd name="connsiteX8" fmla="*/ 95172 w 606085"/>
                    <a:gd name="connsiteY8" fmla="*/ 0 h 4290988"/>
                    <a:gd name="connsiteX0" fmla="*/ 95172 w 597815"/>
                    <a:gd name="connsiteY0" fmla="*/ 0 h 3005712"/>
                    <a:gd name="connsiteX1" fmla="*/ 464882 w 597815"/>
                    <a:gd name="connsiteY1" fmla="*/ 0 h 3005712"/>
                    <a:gd name="connsiteX2" fmla="*/ 557312 w 597815"/>
                    <a:gd name="connsiteY2" fmla="*/ 92430 h 3005712"/>
                    <a:gd name="connsiteX3" fmla="*/ 562708 w 597815"/>
                    <a:gd name="connsiteY3" fmla="*/ 714613 h 3005712"/>
                    <a:gd name="connsiteX4" fmla="*/ 114644 w 597815"/>
                    <a:gd name="connsiteY4" fmla="*/ 3005712 h 3005712"/>
                    <a:gd name="connsiteX5" fmla="*/ 0 w 597815"/>
                    <a:gd name="connsiteY5" fmla="*/ 721007 h 3005712"/>
                    <a:gd name="connsiteX6" fmla="*/ 2742 w 597815"/>
                    <a:gd name="connsiteY6" fmla="*/ 92430 h 3005712"/>
                    <a:gd name="connsiteX7" fmla="*/ 95172 w 597815"/>
                    <a:gd name="connsiteY7" fmla="*/ 0 h 3005712"/>
                    <a:gd name="connsiteX0" fmla="*/ 95172 w 597815"/>
                    <a:gd name="connsiteY0" fmla="*/ 0 h 1982607"/>
                    <a:gd name="connsiteX1" fmla="*/ 464882 w 597815"/>
                    <a:gd name="connsiteY1" fmla="*/ 0 h 1982607"/>
                    <a:gd name="connsiteX2" fmla="*/ 557312 w 597815"/>
                    <a:gd name="connsiteY2" fmla="*/ 92430 h 1982607"/>
                    <a:gd name="connsiteX3" fmla="*/ 562708 w 597815"/>
                    <a:gd name="connsiteY3" fmla="*/ 714613 h 1982607"/>
                    <a:gd name="connsiteX4" fmla="*/ 255321 w 597815"/>
                    <a:gd name="connsiteY4" fmla="*/ 1982607 h 1982607"/>
                    <a:gd name="connsiteX5" fmla="*/ 0 w 597815"/>
                    <a:gd name="connsiteY5" fmla="*/ 721007 h 1982607"/>
                    <a:gd name="connsiteX6" fmla="*/ 2742 w 597815"/>
                    <a:gd name="connsiteY6" fmla="*/ 92430 h 1982607"/>
                    <a:gd name="connsiteX7" fmla="*/ 95172 w 597815"/>
                    <a:gd name="connsiteY7" fmla="*/ 0 h 1982607"/>
                    <a:gd name="connsiteX0" fmla="*/ 95172 w 597815"/>
                    <a:gd name="connsiteY0" fmla="*/ 0 h 975649"/>
                    <a:gd name="connsiteX1" fmla="*/ 464882 w 597815"/>
                    <a:gd name="connsiteY1" fmla="*/ 0 h 975649"/>
                    <a:gd name="connsiteX2" fmla="*/ 557312 w 597815"/>
                    <a:gd name="connsiteY2" fmla="*/ 92430 h 975649"/>
                    <a:gd name="connsiteX3" fmla="*/ 562708 w 597815"/>
                    <a:gd name="connsiteY3" fmla="*/ 714613 h 975649"/>
                    <a:gd name="connsiteX4" fmla="*/ 216954 w 597815"/>
                    <a:gd name="connsiteY4" fmla="*/ 860388 h 975649"/>
                    <a:gd name="connsiteX5" fmla="*/ 0 w 597815"/>
                    <a:gd name="connsiteY5" fmla="*/ 721007 h 975649"/>
                    <a:gd name="connsiteX6" fmla="*/ 2742 w 597815"/>
                    <a:gd name="connsiteY6" fmla="*/ 92430 h 975649"/>
                    <a:gd name="connsiteX7" fmla="*/ 95172 w 597815"/>
                    <a:gd name="connsiteY7" fmla="*/ 0 h 975649"/>
                    <a:gd name="connsiteX0" fmla="*/ 95172 w 591193"/>
                    <a:gd name="connsiteY0" fmla="*/ 0 h 975649"/>
                    <a:gd name="connsiteX1" fmla="*/ 464882 w 591193"/>
                    <a:gd name="connsiteY1" fmla="*/ 0 h 975649"/>
                    <a:gd name="connsiteX2" fmla="*/ 557312 w 591193"/>
                    <a:gd name="connsiteY2" fmla="*/ 92430 h 975649"/>
                    <a:gd name="connsiteX3" fmla="*/ 553117 w 591193"/>
                    <a:gd name="connsiteY3" fmla="*/ 714613 h 975649"/>
                    <a:gd name="connsiteX4" fmla="*/ 216954 w 591193"/>
                    <a:gd name="connsiteY4" fmla="*/ 860388 h 975649"/>
                    <a:gd name="connsiteX5" fmla="*/ 0 w 591193"/>
                    <a:gd name="connsiteY5" fmla="*/ 721007 h 975649"/>
                    <a:gd name="connsiteX6" fmla="*/ 2742 w 591193"/>
                    <a:gd name="connsiteY6" fmla="*/ 92430 h 975649"/>
                    <a:gd name="connsiteX7" fmla="*/ 95172 w 591193"/>
                    <a:gd name="connsiteY7" fmla="*/ 0 h 975649"/>
                    <a:gd name="connsiteX0" fmla="*/ 95172 w 562280"/>
                    <a:gd name="connsiteY0" fmla="*/ 0 h 975649"/>
                    <a:gd name="connsiteX1" fmla="*/ 464882 w 562280"/>
                    <a:gd name="connsiteY1" fmla="*/ 0 h 975649"/>
                    <a:gd name="connsiteX2" fmla="*/ 557312 w 562280"/>
                    <a:gd name="connsiteY2" fmla="*/ 92430 h 975649"/>
                    <a:gd name="connsiteX3" fmla="*/ 553117 w 562280"/>
                    <a:gd name="connsiteY3" fmla="*/ 714613 h 975649"/>
                    <a:gd name="connsiteX4" fmla="*/ 216954 w 562280"/>
                    <a:gd name="connsiteY4" fmla="*/ 860388 h 975649"/>
                    <a:gd name="connsiteX5" fmla="*/ 0 w 562280"/>
                    <a:gd name="connsiteY5" fmla="*/ 721007 h 975649"/>
                    <a:gd name="connsiteX6" fmla="*/ 2742 w 562280"/>
                    <a:gd name="connsiteY6" fmla="*/ 92430 h 975649"/>
                    <a:gd name="connsiteX7" fmla="*/ 95172 w 562280"/>
                    <a:gd name="connsiteY7" fmla="*/ 0 h 975649"/>
                    <a:gd name="connsiteX0" fmla="*/ 95172 w 557317"/>
                    <a:gd name="connsiteY0" fmla="*/ 0 h 975649"/>
                    <a:gd name="connsiteX1" fmla="*/ 464882 w 557317"/>
                    <a:gd name="connsiteY1" fmla="*/ 0 h 975649"/>
                    <a:gd name="connsiteX2" fmla="*/ 557312 w 557317"/>
                    <a:gd name="connsiteY2" fmla="*/ 92430 h 975649"/>
                    <a:gd name="connsiteX3" fmla="*/ 553117 w 557317"/>
                    <a:gd name="connsiteY3" fmla="*/ 714613 h 975649"/>
                    <a:gd name="connsiteX4" fmla="*/ 216954 w 557317"/>
                    <a:gd name="connsiteY4" fmla="*/ 860388 h 975649"/>
                    <a:gd name="connsiteX5" fmla="*/ 0 w 557317"/>
                    <a:gd name="connsiteY5" fmla="*/ 721007 h 975649"/>
                    <a:gd name="connsiteX6" fmla="*/ 2742 w 557317"/>
                    <a:gd name="connsiteY6" fmla="*/ 92430 h 975649"/>
                    <a:gd name="connsiteX7" fmla="*/ 95172 w 557317"/>
                    <a:gd name="connsiteY7" fmla="*/ 0 h 975649"/>
                    <a:gd name="connsiteX0" fmla="*/ 95172 w 557317"/>
                    <a:gd name="connsiteY0" fmla="*/ 0 h 975649"/>
                    <a:gd name="connsiteX1" fmla="*/ 464882 w 557317"/>
                    <a:gd name="connsiteY1" fmla="*/ 0 h 975649"/>
                    <a:gd name="connsiteX2" fmla="*/ 557312 w 557317"/>
                    <a:gd name="connsiteY2" fmla="*/ 92430 h 975649"/>
                    <a:gd name="connsiteX3" fmla="*/ 553117 w 557317"/>
                    <a:gd name="connsiteY3" fmla="*/ 714613 h 975649"/>
                    <a:gd name="connsiteX4" fmla="*/ 216954 w 557317"/>
                    <a:gd name="connsiteY4" fmla="*/ 860388 h 975649"/>
                    <a:gd name="connsiteX5" fmla="*/ 0 w 557317"/>
                    <a:gd name="connsiteY5" fmla="*/ 721007 h 975649"/>
                    <a:gd name="connsiteX6" fmla="*/ 2742 w 557317"/>
                    <a:gd name="connsiteY6" fmla="*/ 92430 h 975649"/>
                    <a:gd name="connsiteX7" fmla="*/ 95172 w 557317"/>
                    <a:gd name="connsiteY7" fmla="*/ 0 h 975649"/>
                    <a:gd name="connsiteX0" fmla="*/ 95172 w 557328"/>
                    <a:gd name="connsiteY0" fmla="*/ 0 h 975649"/>
                    <a:gd name="connsiteX1" fmla="*/ 464882 w 557328"/>
                    <a:gd name="connsiteY1" fmla="*/ 0 h 975649"/>
                    <a:gd name="connsiteX2" fmla="*/ 557312 w 557328"/>
                    <a:gd name="connsiteY2" fmla="*/ 92430 h 975649"/>
                    <a:gd name="connsiteX3" fmla="*/ 553117 w 557328"/>
                    <a:gd name="connsiteY3" fmla="*/ 714613 h 975649"/>
                    <a:gd name="connsiteX4" fmla="*/ 216954 w 557328"/>
                    <a:gd name="connsiteY4" fmla="*/ 860388 h 975649"/>
                    <a:gd name="connsiteX5" fmla="*/ 0 w 557328"/>
                    <a:gd name="connsiteY5" fmla="*/ 721007 h 975649"/>
                    <a:gd name="connsiteX6" fmla="*/ 2742 w 557328"/>
                    <a:gd name="connsiteY6" fmla="*/ 92430 h 975649"/>
                    <a:gd name="connsiteX7" fmla="*/ 95172 w 557328"/>
                    <a:gd name="connsiteY7" fmla="*/ 0 h 975649"/>
                    <a:gd name="connsiteX0" fmla="*/ 95172 w 557328"/>
                    <a:gd name="connsiteY0" fmla="*/ 0 h 974454"/>
                    <a:gd name="connsiteX1" fmla="*/ 464882 w 557328"/>
                    <a:gd name="connsiteY1" fmla="*/ 0 h 974454"/>
                    <a:gd name="connsiteX2" fmla="*/ 557312 w 557328"/>
                    <a:gd name="connsiteY2" fmla="*/ 92430 h 974454"/>
                    <a:gd name="connsiteX3" fmla="*/ 553117 w 557328"/>
                    <a:gd name="connsiteY3" fmla="*/ 714613 h 974454"/>
                    <a:gd name="connsiteX4" fmla="*/ 216954 w 557328"/>
                    <a:gd name="connsiteY4" fmla="*/ 857191 h 974454"/>
                    <a:gd name="connsiteX5" fmla="*/ 0 w 557328"/>
                    <a:gd name="connsiteY5" fmla="*/ 721007 h 974454"/>
                    <a:gd name="connsiteX6" fmla="*/ 2742 w 557328"/>
                    <a:gd name="connsiteY6" fmla="*/ 92430 h 974454"/>
                    <a:gd name="connsiteX7" fmla="*/ 95172 w 557328"/>
                    <a:gd name="connsiteY7" fmla="*/ 0 h 974454"/>
                    <a:gd name="connsiteX0" fmla="*/ 95172 w 557328"/>
                    <a:gd name="connsiteY0" fmla="*/ 0 h 937222"/>
                    <a:gd name="connsiteX1" fmla="*/ 464882 w 557328"/>
                    <a:gd name="connsiteY1" fmla="*/ 0 h 937222"/>
                    <a:gd name="connsiteX2" fmla="*/ 557312 w 557328"/>
                    <a:gd name="connsiteY2" fmla="*/ 92430 h 937222"/>
                    <a:gd name="connsiteX3" fmla="*/ 553117 w 557328"/>
                    <a:gd name="connsiteY3" fmla="*/ 714613 h 937222"/>
                    <a:gd name="connsiteX4" fmla="*/ 345299 w 557328"/>
                    <a:gd name="connsiteY4" fmla="*/ 932024 h 937222"/>
                    <a:gd name="connsiteX5" fmla="*/ 216954 w 557328"/>
                    <a:gd name="connsiteY5" fmla="*/ 857191 h 937222"/>
                    <a:gd name="connsiteX6" fmla="*/ 0 w 557328"/>
                    <a:gd name="connsiteY6" fmla="*/ 721007 h 937222"/>
                    <a:gd name="connsiteX7" fmla="*/ 2742 w 557328"/>
                    <a:gd name="connsiteY7" fmla="*/ 92430 h 937222"/>
                    <a:gd name="connsiteX8" fmla="*/ 95172 w 557328"/>
                    <a:gd name="connsiteY8" fmla="*/ 0 h 937222"/>
                    <a:gd name="connsiteX0" fmla="*/ 95172 w 557328"/>
                    <a:gd name="connsiteY0" fmla="*/ 0 h 883161"/>
                    <a:gd name="connsiteX1" fmla="*/ 464882 w 557328"/>
                    <a:gd name="connsiteY1" fmla="*/ 0 h 883161"/>
                    <a:gd name="connsiteX2" fmla="*/ 557312 w 557328"/>
                    <a:gd name="connsiteY2" fmla="*/ 92430 h 883161"/>
                    <a:gd name="connsiteX3" fmla="*/ 553117 w 557328"/>
                    <a:gd name="connsiteY3" fmla="*/ 714613 h 883161"/>
                    <a:gd name="connsiteX4" fmla="*/ 306933 w 557328"/>
                    <a:gd name="connsiteY4" fmla="*/ 864883 h 883161"/>
                    <a:gd name="connsiteX5" fmla="*/ 216954 w 557328"/>
                    <a:gd name="connsiteY5" fmla="*/ 857191 h 883161"/>
                    <a:gd name="connsiteX6" fmla="*/ 0 w 557328"/>
                    <a:gd name="connsiteY6" fmla="*/ 721007 h 883161"/>
                    <a:gd name="connsiteX7" fmla="*/ 2742 w 557328"/>
                    <a:gd name="connsiteY7" fmla="*/ 92430 h 883161"/>
                    <a:gd name="connsiteX8" fmla="*/ 95172 w 557328"/>
                    <a:gd name="connsiteY8" fmla="*/ 0 h 883161"/>
                    <a:gd name="connsiteX0" fmla="*/ 95172 w 557328"/>
                    <a:gd name="connsiteY0" fmla="*/ 0 h 883161"/>
                    <a:gd name="connsiteX1" fmla="*/ 464882 w 557328"/>
                    <a:gd name="connsiteY1" fmla="*/ 0 h 883161"/>
                    <a:gd name="connsiteX2" fmla="*/ 557312 w 557328"/>
                    <a:gd name="connsiteY2" fmla="*/ 92430 h 883161"/>
                    <a:gd name="connsiteX3" fmla="*/ 553117 w 557328"/>
                    <a:gd name="connsiteY3" fmla="*/ 714613 h 883161"/>
                    <a:gd name="connsiteX4" fmla="*/ 306933 w 557328"/>
                    <a:gd name="connsiteY4" fmla="*/ 864883 h 883161"/>
                    <a:gd name="connsiteX5" fmla="*/ 216954 w 557328"/>
                    <a:gd name="connsiteY5" fmla="*/ 857191 h 883161"/>
                    <a:gd name="connsiteX6" fmla="*/ 0 w 557328"/>
                    <a:gd name="connsiteY6" fmla="*/ 721007 h 883161"/>
                    <a:gd name="connsiteX7" fmla="*/ 2742 w 557328"/>
                    <a:gd name="connsiteY7" fmla="*/ 92430 h 883161"/>
                    <a:gd name="connsiteX8" fmla="*/ 95172 w 557328"/>
                    <a:gd name="connsiteY8" fmla="*/ 0 h 883161"/>
                    <a:gd name="connsiteX0" fmla="*/ 95172 w 557328"/>
                    <a:gd name="connsiteY0" fmla="*/ 0 h 883161"/>
                    <a:gd name="connsiteX1" fmla="*/ 464882 w 557328"/>
                    <a:gd name="connsiteY1" fmla="*/ 0 h 883161"/>
                    <a:gd name="connsiteX2" fmla="*/ 557312 w 557328"/>
                    <a:gd name="connsiteY2" fmla="*/ 92430 h 883161"/>
                    <a:gd name="connsiteX3" fmla="*/ 553117 w 557328"/>
                    <a:gd name="connsiteY3" fmla="*/ 714613 h 883161"/>
                    <a:gd name="connsiteX4" fmla="*/ 306933 w 557328"/>
                    <a:gd name="connsiteY4" fmla="*/ 864883 h 883161"/>
                    <a:gd name="connsiteX5" fmla="*/ 216954 w 557328"/>
                    <a:gd name="connsiteY5" fmla="*/ 857191 h 883161"/>
                    <a:gd name="connsiteX6" fmla="*/ 0 w 557328"/>
                    <a:gd name="connsiteY6" fmla="*/ 721007 h 883161"/>
                    <a:gd name="connsiteX7" fmla="*/ 2742 w 557328"/>
                    <a:gd name="connsiteY7" fmla="*/ 92430 h 883161"/>
                    <a:gd name="connsiteX8" fmla="*/ 95172 w 557328"/>
                    <a:gd name="connsiteY8" fmla="*/ 0 h 883161"/>
                    <a:gd name="connsiteX0" fmla="*/ 95172 w 557328"/>
                    <a:gd name="connsiteY0" fmla="*/ 0 h 883161"/>
                    <a:gd name="connsiteX1" fmla="*/ 464882 w 557328"/>
                    <a:gd name="connsiteY1" fmla="*/ 0 h 883161"/>
                    <a:gd name="connsiteX2" fmla="*/ 557312 w 557328"/>
                    <a:gd name="connsiteY2" fmla="*/ 92430 h 883161"/>
                    <a:gd name="connsiteX3" fmla="*/ 553117 w 557328"/>
                    <a:gd name="connsiteY3" fmla="*/ 714613 h 883161"/>
                    <a:gd name="connsiteX4" fmla="*/ 306933 w 557328"/>
                    <a:gd name="connsiteY4" fmla="*/ 864883 h 883161"/>
                    <a:gd name="connsiteX5" fmla="*/ 216954 w 557328"/>
                    <a:gd name="connsiteY5" fmla="*/ 857191 h 883161"/>
                    <a:gd name="connsiteX6" fmla="*/ 0 w 557328"/>
                    <a:gd name="connsiteY6" fmla="*/ 721007 h 883161"/>
                    <a:gd name="connsiteX7" fmla="*/ 2742 w 557328"/>
                    <a:gd name="connsiteY7" fmla="*/ 92430 h 883161"/>
                    <a:gd name="connsiteX8" fmla="*/ 95172 w 557328"/>
                    <a:gd name="connsiteY8" fmla="*/ 0 h 883161"/>
                    <a:gd name="connsiteX0" fmla="*/ 95172 w 557328"/>
                    <a:gd name="connsiteY0" fmla="*/ 0 h 883161"/>
                    <a:gd name="connsiteX1" fmla="*/ 464882 w 557328"/>
                    <a:gd name="connsiteY1" fmla="*/ 0 h 883161"/>
                    <a:gd name="connsiteX2" fmla="*/ 557312 w 557328"/>
                    <a:gd name="connsiteY2" fmla="*/ 92430 h 883161"/>
                    <a:gd name="connsiteX3" fmla="*/ 553117 w 557328"/>
                    <a:gd name="connsiteY3" fmla="*/ 714613 h 883161"/>
                    <a:gd name="connsiteX4" fmla="*/ 306933 w 557328"/>
                    <a:gd name="connsiteY4" fmla="*/ 864883 h 883161"/>
                    <a:gd name="connsiteX5" fmla="*/ 216954 w 557328"/>
                    <a:gd name="connsiteY5" fmla="*/ 857191 h 883161"/>
                    <a:gd name="connsiteX6" fmla="*/ 0 w 557328"/>
                    <a:gd name="connsiteY6" fmla="*/ 721007 h 883161"/>
                    <a:gd name="connsiteX7" fmla="*/ 2742 w 557328"/>
                    <a:gd name="connsiteY7" fmla="*/ 92430 h 883161"/>
                    <a:gd name="connsiteX8" fmla="*/ 95172 w 557328"/>
                    <a:gd name="connsiteY8" fmla="*/ 0 h 883161"/>
                    <a:gd name="connsiteX0" fmla="*/ 95172 w 557328"/>
                    <a:gd name="connsiteY0" fmla="*/ 0 h 883161"/>
                    <a:gd name="connsiteX1" fmla="*/ 464882 w 557328"/>
                    <a:gd name="connsiteY1" fmla="*/ 0 h 883161"/>
                    <a:gd name="connsiteX2" fmla="*/ 557312 w 557328"/>
                    <a:gd name="connsiteY2" fmla="*/ 92430 h 883161"/>
                    <a:gd name="connsiteX3" fmla="*/ 553117 w 557328"/>
                    <a:gd name="connsiteY3" fmla="*/ 714613 h 883161"/>
                    <a:gd name="connsiteX4" fmla="*/ 306933 w 557328"/>
                    <a:gd name="connsiteY4" fmla="*/ 864883 h 883161"/>
                    <a:gd name="connsiteX5" fmla="*/ 216954 w 557328"/>
                    <a:gd name="connsiteY5" fmla="*/ 857191 h 883161"/>
                    <a:gd name="connsiteX6" fmla="*/ 0 w 557328"/>
                    <a:gd name="connsiteY6" fmla="*/ 721007 h 883161"/>
                    <a:gd name="connsiteX7" fmla="*/ 2742 w 557328"/>
                    <a:gd name="connsiteY7" fmla="*/ 92430 h 883161"/>
                    <a:gd name="connsiteX8" fmla="*/ 95172 w 557328"/>
                    <a:gd name="connsiteY8" fmla="*/ 0 h 883161"/>
                    <a:gd name="connsiteX0" fmla="*/ 95172 w 557328"/>
                    <a:gd name="connsiteY0" fmla="*/ 0 h 883161"/>
                    <a:gd name="connsiteX1" fmla="*/ 464882 w 557328"/>
                    <a:gd name="connsiteY1" fmla="*/ 0 h 883161"/>
                    <a:gd name="connsiteX2" fmla="*/ 557312 w 557328"/>
                    <a:gd name="connsiteY2" fmla="*/ 92430 h 883161"/>
                    <a:gd name="connsiteX3" fmla="*/ 553117 w 557328"/>
                    <a:gd name="connsiteY3" fmla="*/ 714613 h 883161"/>
                    <a:gd name="connsiteX4" fmla="*/ 306933 w 557328"/>
                    <a:gd name="connsiteY4" fmla="*/ 864883 h 883161"/>
                    <a:gd name="connsiteX5" fmla="*/ 216954 w 557328"/>
                    <a:gd name="connsiteY5" fmla="*/ 857191 h 883161"/>
                    <a:gd name="connsiteX6" fmla="*/ 0 w 557328"/>
                    <a:gd name="connsiteY6" fmla="*/ 721007 h 883161"/>
                    <a:gd name="connsiteX7" fmla="*/ 2742 w 557328"/>
                    <a:gd name="connsiteY7" fmla="*/ 92430 h 883161"/>
                    <a:gd name="connsiteX8" fmla="*/ 95172 w 557328"/>
                    <a:gd name="connsiteY8" fmla="*/ 0 h 883161"/>
                    <a:gd name="connsiteX0" fmla="*/ 95172 w 557328"/>
                    <a:gd name="connsiteY0" fmla="*/ 0 h 883161"/>
                    <a:gd name="connsiteX1" fmla="*/ 464882 w 557328"/>
                    <a:gd name="connsiteY1" fmla="*/ 0 h 883161"/>
                    <a:gd name="connsiteX2" fmla="*/ 557312 w 557328"/>
                    <a:gd name="connsiteY2" fmla="*/ 92430 h 883161"/>
                    <a:gd name="connsiteX3" fmla="*/ 553117 w 557328"/>
                    <a:gd name="connsiteY3" fmla="*/ 714613 h 883161"/>
                    <a:gd name="connsiteX4" fmla="*/ 306933 w 557328"/>
                    <a:gd name="connsiteY4" fmla="*/ 864883 h 883161"/>
                    <a:gd name="connsiteX5" fmla="*/ 216954 w 557328"/>
                    <a:gd name="connsiteY5" fmla="*/ 857191 h 883161"/>
                    <a:gd name="connsiteX6" fmla="*/ 0 w 557328"/>
                    <a:gd name="connsiteY6" fmla="*/ 721007 h 883161"/>
                    <a:gd name="connsiteX7" fmla="*/ 2742 w 557328"/>
                    <a:gd name="connsiteY7" fmla="*/ 92430 h 883161"/>
                    <a:gd name="connsiteX8" fmla="*/ 95172 w 557328"/>
                    <a:gd name="connsiteY8" fmla="*/ 0 h 883161"/>
                    <a:gd name="connsiteX0" fmla="*/ 95172 w 557328"/>
                    <a:gd name="connsiteY0" fmla="*/ 0 h 883161"/>
                    <a:gd name="connsiteX1" fmla="*/ 464882 w 557328"/>
                    <a:gd name="connsiteY1" fmla="*/ 0 h 883161"/>
                    <a:gd name="connsiteX2" fmla="*/ 557312 w 557328"/>
                    <a:gd name="connsiteY2" fmla="*/ 92430 h 883161"/>
                    <a:gd name="connsiteX3" fmla="*/ 553117 w 557328"/>
                    <a:gd name="connsiteY3" fmla="*/ 714613 h 883161"/>
                    <a:gd name="connsiteX4" fmla="*/ 313328 w 557328"/>
                    <a:gd name="connsiteY4" fmla="*/ 864883 h 883161"/>
                    <a:gd name="connsiteX5" fmla="*/ 216954 w 557328"/>
                    <a:gd name="connsiteY5" fmla="*/ 857191 h 883161"/>
                    <a:gd name="connsiteX6" fmla="*/ 0 w 557328"/>
                    <a:gd name="connsiteY6" fmla="*/ 721007 h 883161"/>
                    <a:gd name="connsiteX7" fmla="*/ 2742 w 557328"/>
                    <a:gd name="connsiteY7" fmla="*/ 92430 h 883161"/>
                    <a:gd name="connsiteX8" fmla="*/ 95172 w 557328"/>
                    <a:gd name="connsiteY8" fmla="*/ 0 h 883161"/>
                    <a:gd name="connsiteX0" fmla="*/ 95172 w 557328"/>
                    <a:gd name="connsiteY0" fmla="*/ 0 h 880930"/>
                    <a:gd name="connsiteX1" fmla="*/ 464882 w 557328"/>
                    <a:gd name="connsiteY1" fmla="*/ 0 h 880930"/>
                    <a:gd name="connsiteX2" fmla="*/ 557312 w 557328"/>
                    <a:gd name="connsiteY2" fmla="*/ 92430 h 880930"/>
                    <a:gd name="connsiteX3" fmla="*/ 553117 w 557328"/>
                    <a:gd name="connsiteY3" fmla="*/ 714613 h 880930"/>
                    <a:gd name="connsiteX4" fmla="*/ 313328 w 557328"/>
                    <a:gd name="connsiteY4" fmla="*/ 864883 h 880930"/>
                    <a:gd name="connsiteX5" fmla="*/ 216954 w 557328"/>
                    <a:gd name="connsiteY5" fmla="*/ 857191 h 880930"/>
                    <a:gd name="connsiteX6" fmla="*/ 0 w 557328"/>
                    <a:gd name="connsiteY6" fmla="*/ 721007 h 880930"/>
                    <a:gd name="connsiteX7" fmla="*/ 2742 w 557328"/>
                    <a:gd name="connsiteY7" fmla="*/ 92430 h 880930"/>
                    <a:gd name="connsiteX8" fmla="*/ 95172 w 557328"/>
                    <a:gd name="connsiteY8" fmla="*/ 0 h 880930"/>
                    <a:gd name="connsiteX0" fmla="*/ 95172 w 557328"/>
                    <a:gd name="connsiteY0" fmla="*/ 0 h 879638"/>
                    <a:gd name="connsiteX1" fmla="*/ 464882 w 557328"/>
                    <a:gd name="connsiteY1" fmla="*/ 0 h 879638"/>
                    <a:gd name="connsiteX2" fmla="*/ 557312 w 557328"/>
                    <a:gd name="connsiteY2" fmla="*/ 92430 h 879638"/>
                    <a:gd name="connsiteX3" fmla="*/ 553117 w 557328"/>
                    <a:gd name="connsiteY3" fmla="*/ 714613 h 879638"/>
                    <a:gd name="connsiteX4" fmla="*/ 313328 w 557328"/>
                    <a:gd name="connsiteY4" fmla="*/ 864883 h 879638"/>
                    <a:gd name="connsiteX5" fmla="*/ 216954 w 557328"/>
                    <a:gd name="connsiteY5" fmla="*/ 857191 h 879638"/>
                    <a:gd name="connsiteX6" fmla="*/ 0 w 557328"/>
                    <a:gd name="connsiteY6" fmla="*/ 721007 h 879638"/>
                    <a:gd name="connsiteX7" fmla="*/ 2742 w 557328"/>
                    <a:gd name="connsiteY7" fmla="*/ 92430 h 879638"/>
                    <a:gd name="connsiteX8" fmla="*/ 95172 w 557328"/>
                    <a:gd name="connsiteY8" fmla="*/ 0 h 879638"/>
                    <a:gd name="connsiteX0" fmla="*/ 95172 w 557328"/>
                    <a:gd name="connsiteY0" fmla="*/ 0 h 879638"/>
                    <a:gd name="connsiteX1" fmla="*/ 464882 w 557328"/>
                    <a:gd name="connsiteY1" fmla="*/ 0 h 879638"/>
                    <a:gd name="connsiteX2" fmla="*/ 557312 w 557328"/>
                    <a:gd name="connsiteY2" fmla="*/ 92430 h 879638"/>
                    <a:gd name="connsiteX3" fmla="*/ 553117 w 557328"/>
                    <a:gd name="connsiteY3" fmla="*/ 714613 h 879638"/>
                    <a:gd name="connsiteX4" fmla="*/ 313328 w 557328"/>
                    <a:gd name="connsiteY4" fmla="*/ 864883 h 879638"/>
                    <a:gd name="connsiteX5" fmla="*/ 216954 w 557328"/>
                    <a:gd name="connsiteY5" fmla="*/ 857191 h 879638"/>
                    <a:gd name="connsiteX6" fmla="*/ 0 w 557328"/>
                    <a:gd name="connsiteY6" fmla="*/ 721007 h 879638"/>
                    <a:gd name="connsiteX7" fmla="*/ 2742 w 557328"/>
                    <a:gd name="connsiteY7" fmla="*/ 92430 h 879638"/>
                    <a:gd name="connsiteX8" fmla="*/ 95172 w 557328"/>
                    <a:gd name="connsiteY8" fmla="*/ 0 h 879638"/>
                    <a:gd name="connsiteX0" fmla="*/ 95172 w 557328"/>
                    <a:gd name="connsiteY0" fmla="*/ 0 h 876558"/>
                    <a:gd name="connsiteX1" fmla="*/ 464882 w 557328"/>
                    <a:gd name="connsiteY1" fmla="*/ 0 h 876558"/>
                    <a:gd name="connsiteX2" fmla="*/ 557312 w 557328"/>
                    <a:gd name="connsiteY2" fmla="*/ 92430 h 876558"/>
                    <a:gd name="connsiteX3" fmla="*/ 553117 w 557328"/>
                    <a:gd name="connsiteY3" fmla="*/ 714613 h 876558"/>
                    <a:gd name="connsiteX4" fmla="*/ 313328 w 557328"/>
                    <a:gd name="connsiteY4" fmla="*/ 864883 h 876558"/>
                    <a:gd name="connsiteX5" fmla="*/ 211638 w 557328"/>
                    <a:gd name="connsiteY5" fmla="*/ 849217 h 876558"/>
                    <a:gd name="connsiteX6" fmla="*/ 0 w 557328"/>
                    <a:gd name="connsiteY6" fmla="*/ 721007 h 876558"/>
                    <a:gd name="connsiteX7" fmla="*/ 2742 w 557328"/>
                    <a:gd name="connsiteY7" fmla="*/ 92430 h 876558"/>
                    <a:gd name="connsiteX8" fmla="*/ 95172 w 557328"/>
                    <a:gd name="connsiteY8" fmla="*/ 0 h 876558"/>
                    <a:gd name="connsiteX0" fmla="*/ 95172 w 557328"/>
                    <a:gd name="connsiteY0" fmla="*/ 0 h 866616"/>
                    <a:gd name="connsiteX1" fmla="*/ 464882 w 557328"/>
                    <a:gd name="connsiteY1" fmla="*/ 0 h 866616"/>
                    <a:gd name="connsiteX2" fmla="*/ 557312 w 557328"/>
                    <a:gd name="connsiteY2" fmla="*/ 92430 h 866616"/>
                    <a:gd name="connsiteX3" fmla="*/ 553117 w 557328"/>
                    <a:gd name="connsiteY3" fmla="*/ 714613 h 866616"/>
                    <a:gd name="connsiteX4" fmla="*/ 329277 w 557328"/>
                    <a:gd name="connsiteY4" fmla="*/ 846276 h 866616"/>
                    <a:gd name="connsiteX5" fmla="*/ 211638 w 557328"/>
                    <a:gd name="connsiteY5" fmla="*/ 849217 h 866616"/>
                    <a:gd name="connsiteX6" fmla="*/ 0 w 557328"/>
                    <a:gd name="connsiteY6" fmla="*/ 721007 h 866616"/>
                    <a:gd name="connsiteX7" fmla="*/ 2742 w 557328"/>
                    <a:gd name="connsiteY7" fmla="*/ 92430 h 866616"/>
                    <a:gd name="connsiteX8" fmla="*/ 95172 w 557328"/>
                    <a:gd name="connsiteY8" fmla="*/ 0 h 866616"/>
                    <a:gd name="connsiteX0" fmla="*/ 95172 w 557328"/>
                    <a:gd name="connsiteY0" fmla="*/ 0 h 871234"/>
                    <a:gd name="connsiteX1" fmla="*/ 464882 w 557328"/>
                    <a:gd name="connsiteY1" fmla="*/ 0 h 871234"/>
                    <a:gd name="connsiteX2" fmla="*/ 557312 w 557328"/>
                    <a:gd name="connsiteY2" fmla="*/ 92430 h 871234"/>
                    <a:gd name="connsiteX3" fmla="*/ 553117 w 557328"/>
                    <a:gd name="connsiteY3" fmla="*/ 714613 h 871234"/>
                    <a:gd name="connsiteX4" fmla="*/ 329277 w 557328"/>
                    <a:gd name="connsiteY4" fmla="*/ 846276 h 871234"/>
                    <a:gd name="connsiteX5" fmla="*/ 211638 w 557328"/>
                    <a:gd name="connsiteY5" fmla="*/ 849217 h 871234"/>
                    <a:gd name="connsiteX6" fmla="*/ 0 w 557328"/>
                    <a:gd name="connsiteY6" fmla="*/ 721007 h 871234"/>
                    <a:gd name="connsiteX7" fmla="*/ 2742 w 557328"/>
                    <a:gd name="connsiteY7" fmla="*/ 92430 h 871234"/>
                    <a:gd name="connsiteX8" fmla="*/ 95172 w 557328"/>
                    <a:gd name="connsiteY8" fmla="*/ 0 h 871234"/>
                    <a:gd name="connsiteX0" fmla="*/ 95172 w 557328"/>
                    <a:gd name="connsiteY0" fmla="*/ 0 h 873278"/>
                    <a:gd name="connsiteX1" fmla="*/ 464882 w 557328"/>
                    <a:gd name="connsiteY1" fmla="*/ 0 h 873278"/>
                    <a:gd name="connsiteX2" fmla="*/ 557312 w 557328"/>
                    <a:gd name="connsiteY2" fmla="*/ 92430 h 873278"/>
                    <a:gd name="connsiteX3" fmla="*/ 553117 w 557328"/>
                    <a:gd name="connsiteY3" fmla="*/ 714613 h 873278"/>
                    <a:gd name="connsiteX4" fmla="*/ 329277 w 557328"/>
                    <a:gd name="connsiteY4" fmla="*/ 846276 h 873278"/>
                    <a:gd name="connsiteX5" fmla="*/ 211638 w 557328"/>
                    <a:gd name="connsiteY5" fmla="*/ 849217 h 873278"/>
                    <a:gd name="connsiteX6" fmla="*/ 0 w 557328"/>
                    <a:gd name="connsiteY6" fmla="*/ 721007 h 873278"/>
                    <a:gd name="connsiteX7" fmla="*/ 2742 w 557328"/>
                    <a:gd name="connsiteY7" fmla="*/ 92430 h 873278"/>
                    <a:gd name="connsiteX8" fmla="*/ 95172 w 557328"/>
                    <a:gd name="connsiteY8" fmla="*/ 0 h 873278"/>
                    <a:gd name="connsiteX0" fmla="*/ 95172 w 557328"/>
                    <a:gd name="connsiteY0" fmla="*/ 0 h 874239"/>
                    <a:gd name="connsiteX1" fmla="*/ 464882 w 557328"/>
                    <a:gd name="connsiteY1" fmla="*/ 0 h 874239"/>
                    <a:gd name="connsiteX2" fmla="*/ 557312 w 557328"/>
                    <a:gd name="connsiteY2" fmla="*/ 92430 h 874239"/>
                    <a:gd name="connsiteX3" fmla="*/ 553117 w 557328"/>
                    <a:gd name="connsiteY3" fmla="*/ 714613 h 874239"/>
                    <a:gd name="connsiteX4" fmla="*/ 329277 w 557328"/>
                    <a:gd name="connsiteY4" fmla="*/ 846276 h 874239"/>
                    <a:gd name="connsiteX5" fmla="*/ 211638 w 557328"/>
                    <a:gd name="connsiteY5" fmla="*/ 849217 h 874239"/>
                    <a:gd name="connsiteX6" fmla="*/ 0 w 557328"/>
                    <a:gd name="connsiteY6" fmla="*/ 721007 h 874239"/>
                    <a:gd name="connsiteX7" fmla="*/ 2742 w 557328"/>
                    <a:gd name="connsiteY7" fmla="*/ 92430 h 874239"/>
                    <a:gd name="connsiteX8" fmla="*/ 95172 w 557328"/>
                    <a:gd name="connsiteY8" fmla="*/ 0 h 874239"/>
                    <a:gd name="connsiteX0" fmla="*/ 95172 w 557328"/>
                    <a:gd name="connsiteY0" fmla="*/ 0 h 876312"/>
                    <a:gd name="connsiteX1" fmla="*/ 464882 w 557328"/>
                    <a:gd name="connsiteY1" fmla="*/ 0 h 876312"/>
                    <a:gd name="connsiteX2" fmla="*/ 557312 w 557328"/>
                    <a:gd name="connsiteY2" fmla="*/ 92430 h 876312"/>
                    <a:gd name="connsiteX3" fmla="*/ 553117 w 557328"/>
                    <a:gd name="connsiteY3" fmla="*/ 714613 h 876312"/>
                    <a:gd name="connsiteX4" fmla="*/ 329277 w 557328"/>
                    <a:gd name="connsiteY4" fmla="*/ 846276 h 876312"/>
                    <a:gd name="connsiteX5" fmla="*/ 211638 w 557328"/>
                    <a:gd name="connsiteY5" fmla="*/ 849217 h 876312"/>
                    <a:gd name="connsiteX6" fmla="*/ 0 w 557328"/>
                    <a:gd name="connsiteY6" fmla="*/ 721007 h 876312"/>
                    <a:gd name="connsiteX7" fmla="*/ 2742 w 557328"/>
                    <a:gd name="connsiteY7" fmla="*/ 92430 h 876312"/>
                    <a:gd name="connsiteX8" fmla="*/ 95172 w 557328"/>
                    <a:gd name="connsiteY8" fmla="*/ 0 h 876312"/>
                    <a:gd name="connsiteX0" fmla="*/ 95172 w 557328"/>
                    <a:gd name="connsiteY0" fmla="*/ 0 h 876312"/>
                    <a:gd name="connsiteX1" fmla="*/ 464882 w 557328"/>
                    <a:gd name="connsiteY1" fmla="*/ 0 h 876312"/>
                    <a:gd name="connsiteX2" fmla="*/ 557312 w 557328"/>
                    <a:gd name="connsiteY2" fmla="*/ 92430 h 876312"/>
                    <a:gd name="connsiteX3" fmla="*/ 553117 w 557328"/>
                    <a:gd name="connsiteY3" fmla="*/ 714613 h 876312"/>
                    <a:gd name="connsiteX4" fmla="*/ 329277 w 557328"/>
                    <a:gd name="connsiteY4" fmla="*/ 846276 h 876312"/>
                    <a:gd name="connsiteX5" fmla="*/ 211638 w 557328"/>
                    <a:gd name="connsiteY5" fmla="*/ 849217 h 876312"/>
                    <a:gd name="connsiteX6" fmla="*/ 0 w 557328"/>
                    <a:gd name="connsiteY6" fmla="*/ 721007 h 876312"/>
                    <a:gd name="connsiteX7" fmla="*/ 2742 w 557328"/>
                    <a:gd name="connsiteY7" fmla="*/ 92430 h 876312"/>
                    <a:gd name="connsiteX8" fmla="*/ 95172 w 557328"/>
                    <a:gd name="connsiteY8" fmla="*/ 0 h 876312"/>
                    <a:gd name="connsiteX0" fmla="*/ 95172 w 557328"/>
                    <a:gd name="connsiteY0" fmla="*/ 0 h 876312"/>
                    <a:gd name="connsiteX1" fmla="*/ 464882 w 557328"/>
                    <a:gd name="connsiteY1" fmla="*/ 0 h 876312"/>
                    <a:gd name="connsiteX2" fmla="*/ 557312 w 557328"/>
                    <a:gd name="connsiteY2" fmla="*/ 92430 h 876312"/>
                    <a:gd name="connsiteX3" fmla="*/ 553117 w 557328"/>
                    <a:gd name="connsiteY3" fmla="*/ 714613 h 876312"/>
                    <a:gd name="connsiteX4" fmla="*/ 334593 w 557328"/>
                    <a:gd name="connsiteY4" fmla="*/ 846276 h 876312"/>
                    <a:gd name="connsiteX5" fmla="*/ 211638 w 557328"/>
                    <a:gd name="connsiteY5" fmla="*/ 849217 h 876312"/>
                    <a:gd name="connsiteX6" fmla="*/ 0 w 557328"/>
                    <a:gd name="connsiteY6" fmla="*/ 721007 h 876312"/>
                    <a:gd name="connsiteX7" fmla="*/ 2742 w 557328"/>
                    <a:gd name="connsiteY7" fmla="*/ 92430 h 876312"/>
                    <a:gd name="connsiteX8" fmla="*/ 95172 w 557328"/>
                    <a:gd name="connsiteY8" fmla="*/ 0 h 876312"/>
                    <a:gd name="connsiteX0" fmla="*/ 95172 w 557328"/>
                    <a:gd name="connsiteY0" fmla="*/ 0 h 876312"/>
                    <a:gd name="connsiteX1" fmla="*/ 464882 w 557328"/>
                    <a:gd name="connsiteY1" fmla="*/ 0 h 876312"/>
                    <a:gd name="connsiteX2" fmla="*/ 557312 w 557328"/>
                    <a:gd name="connsiteY2" fmla="*/ 92430 h 876312"/>
                    <a:gd name="connsiteX3" fmla="*/ 553117 w 557328"/>
                    <a:gd name="connsiteY3" fmla="*/ 714613 h 876312"/>
                    <a:gd name="connsiteX4" fmla="*/ 334593 w 557328"/>
                    <a:gd name="connsiteY4" fmla="*/ 846276 h 876312"/>
                    <a:gd name="connsiteX5" fmla="*/ 211638 w 557328"/>
                    <a:gd name="connsiteY5" fmla="*/ 849217 h 876312"/>
                    <a:gd name="connsiteX6" fmla="*/ 0 w 557328"/>
                    <a:gd name="connsiteY6" fmla="*/ 721007 h 876312"/>
                    <a:gd name="connsiteX7" fmla="*/ 2742 w 557328"/>
                    <a:gd name="connsiteY7" fmla="*/ 92430 h 876312"/>
                    <a:gd name="connsiteX8" fmla="*/ 95172 w 557328"/>
                    <a:gd name="connsiteY8" fmla="*/ 0 h 876312"/>
                    <a:gd name="connsiteX0" fmla="*/ 95172 w 557328"/>
                    <a:gd name="connsiteY0" fmla="*/ 0 h 876312"/>
                    <a:gd name="connsiteX1" fmla="*/ 464882 w 557328"/>
                    <a:gd name="connsiteY1" fmla="*/ 0 h 876312"/>
                    <a:gd name="connsiteX2" fmla="*/ 557312 w 557328"/>
                    <a:gd name="connsiteY2" fmla="*/ 92430 h 876312"/>
                    <a:gd name="connsiteX3" fmla="*/ 553117 w 557328"/>
                    <a:gd name="connsiteY3" fmla="*/ 714613 h 876312"/>
                    <a:gd name="connsiteX4" fmla="*/ 342568 w 557328"/>
                    <a:gd name="connsiteY4" fmla="*/ 846276 h 876312"/>
                    <a:gd name="connsiteX5" fmla="*/ 211638 w 557328"/>
                    <a:gd name="connsiteY5" fmla="*/ 849217 h 876312"/>
                    <a:gd name="connsiteX6" fmla="*/ 0 w 557328"/>
                    <a:gd name="connsiteY6" fmla="*/ 721007 h 876312"/>
                    <a:gd name="connsiteX7" fmla="*/ 2742 w 557328"/>
                    <a:gd name="connsiteY7" fmla="*/ 92430 h 876312"/>
                    <a:gd name="connsiteX8" fmla="*/ 95172 w 557328"/>
                    <a:gd name="connsiteY8" fmla="*/ 0 h 876312"/>
                    <a:gd name="connsiteX0" fmla="*/ 95172 w 557328"/>
                    <a:gd name="connsiteY0" fmla="*/ 0 h 876312"/>
                    <a:gd name="connsiteX1" fmla="*/ 464882 w 557328"/>
                    <a:gd name="connsiteY1" fmla="*/ 0 h 876312"/>
                    <a:gd name="connsiteX2" fmla="*/ 557312 w 557328"/>
                    <a:gd name="connsiteY2" fmla="*/ 92430 h 876312"/>
                    <a:gd name="connsiteX3" fmla="*/ 553117 w 557328"/>
                    <a:gd name="connsiteY3" fmla="*/ 714613 h 876312"/>
                    <a:gd name="connsiteX4" fmla="*/ 342568 w 557328"/>
                    <a:gd name="connsiteY4" fmla="*/ 846276 h 876312"/>
                    <a:gd name="connsiteX5" fmla="*/ 211638 w 557328"/>
                    <a:gd name="connsiteY5" fmla="*/ 849217 h 876312"/>
                    <a:gd name="connsiteX6" fmla="*/ 0 w 557328"/>
                    <a:gd name="connsiteY6" fmla="*/ 721007 h 876312"/>
                    <a:gd name="connsiteX7" fmla="*/ 2742 w 557328"/>
                    <a:gd name="connsiteY7" fmla="*/ 92430 h 876312"/>
                    <a:gd name="connsiteX8" fmla="*/ 95172 w 557328"/>
                    <a:gd name="connsiteY8" fmla="*/ 0 h 876312"/>
                    <a:gd name="connsiteX0" fmla="*/ 95172 w 557328"/>
                    <a:gd name="connsiteY0" fmla="*/ 0 h 875386"/>
                    <a:gd name="connsiteX1" fmla="*/ 464882 w 557328"/>
                    <a:gd name="connsiteY1" fmla="*/ 0 h 875386"/>
                    <a:gd name="connsiteX2" fmla="*/ 557312 w 557328"/>
                    <a:gd name="connsiteY2" fmla="*/ 92430 h 875386"/>
                    <a:gd name="connsiteX3" fmla="*/ 553117 w 557328"/>
                    <a:gd name="connsiteY3" fmla="*/ 714613 h 875386"/>
                    <a:gd name="connsiteX4" fmla="*/ 342568 w 557328"/>
                    <a:gd name="connsiteY4" fmla="*/ 846276 h 875386"/>
                    <a:gd name="connsiteX5" fmla="*/ 211638 w 557328"/>
                    <a:gd name="connsiteY5" fmla="*/ 849217 h 875386"/>
                    <a:gd name="connsiteX6" fmla="*/ 0 w 557328"/>
                    <a:gd name="connsiteY6" fmla="*/ 721007 h 875386"/>
                    <a:gd name="connsiteX7" fmla="*/ 2742 w 557328"/>
                    <a:gd name="connsiteY7" fmla="*/ 92430 h 875386"/>
                    <a:gd name="connsiteX8" fmla="*/ 95172 w 557328"/>
                    <a:gd name="connsiteY8" fmla="*/ 0 h 875386"/>
                    <a:gd name="connsiteX0" fmla="*/ 95172 w 557328"/>
                    <a:gd name="connsiteY0" fmla="*/ 0 h 875386"/>
                    <a:gd name="connsiteX1" fmla="*/ 464882 w 557328"/>
                    <a:gd name="connsiteY1" fmla="*/ 0 h 875386"/>
                    <a:gd name="connsiteX2" fmla="*/ 557312 w 557328"/>
                    <a:gd name="connsiteY2" fmla="*/ 92430 h 875386"/>
                    <a:gd name="connsiteX3" fmla="*/ 553117 w 557328"/>
                    <a:gd name="connsiteY3" fmla="*/ 714613 h 875386"/>
                    <a:gd name="connsiteX4" fmla="*/ 342568 w 557328"/>
                    <a:gd name="connsiteY4" fmla="*/ 846276 h 875386"/>
                    <a:gd name="connsiteX5" fmla="*/ 211638 w 557328"/>
                    <a:gd name="connsiteY5" fmla="*/ 849217 h 875386"/>
                    <a:gd name="connsiteX6" fmla="*/ 0 w 557328"/>
                    <a:gd name="connsiteY6" fmla="*/ 721007 h 875386"/>
                    <a:gd name="connsiteX7" fmla="*/ 2742 w 557328"/>
                    <a:gd name="connsiteY7" fmla="*/ 92430 h 875386"/>
                    <a:gd name="connsiteX8" fmla="*/ 95172 w 557328"/>
                    <a:gd name="connsiteY8" fmla="*/ 0 h 875386"/>
                    <a:gd name="connsiteX0" fmla="*/ 95172 w 557328"/>
                    <a:gd name="connsiteY0" fmla="*/ 0 h 875386"/>
                    <a:gd name="connsiteX1" fmla="*/ 464882 w 557328"/>
                    <a:gd name="connsiteY1" fmla="*/ 0 h 875386"/>
                    <a:gd name="connsiteX2" fmla="*/ 557312 w 557328"/>
                    <a:gd name="connsiteY2" fmla="*/ 92430 h 875386"/>
                    <a:gd name="connsiteX3" fmla="*/ 553117 w 557328"/>
                    <a:gd name="connsiteY3" fmla="*/ 714613 h 875386"/>
                    <a:gd name="connsiteX4" fmla="*/ 342568 w 557328"/>
                    <a:gd name="connsiteY4" fmla="*/ 846276 h 875386"/>
                    <a:gd name="connsiteX5" fmla="*/ 211638 w 557328"/>
                    <a:gd name="connsiteY5" fmla="*/ 849217 h 875386"/>
                    <a:gd name="connsiteX6" fmla="*/ 0 w 557328"/>
                    <a:gd name="connsiteY6" fmla="*/ 721007 h 875386"/>
                    <a:gd name="connsiteX7" fmla="*/ 2742 w 557328"/>
                    <a:gd name="connsiteY7" fmla="*/ 92430 h 875386"/>
                    <a:gd name="connsiteX8" fmla="*/ 95172 w 557328"/>
                    <a:gd name="connsiteY8" fmla="*/ 0 h 875386"/>
                    <a:gd name="connsiteX0" fmla="*/ 95172 w 557328"/>
                    <a:gd name="connsiteY0" fmla="*/ 0 h 875386"/>
                    <a:gd name="connsiteX1" fmla="*/ 464882 w 557328"/>
                    <a:gd name="connsiteY1" fmla="*/ 0 h 875386"/>
                    <a:gd name="connsiteX2" fmla="*/ 557312 w 557328"/>
                    <a:gd name="connsiteY2" fmla="*/ 92430 h 875386"/>
                    <a:gd name="connsiteX3" fmla="*/ 553117 w 557328"/>
                    <a:gd name="connsiteY3" fmla="*/ 714613 h 875386"/>
                    <a:gd name="connsiteX4" fmla="*/ 342568 w 557328"/>
                    <a:gd name="connsiteY4" fmla="*/ 846276 h 875386"/>
                    <a:gd name="connsiteX5" fmla="*/ 211638 w 557328"/>
                    <a:gd name="connsiteY5" fmla="*/ 849217 h 875386"/>
                    <a:gd name="connsiteX6" fmla="*/ 0 w 557328"/>
                    <a:gd name="connsiteY6" fmla="*/ 721007 h 875386"/>
                    <a:gd name="connsiteX7" fmla="*/ 2742 w 557328"/>
                    <a:gd name="connsiteY7" fmla="*/ 92430 h 875386"/>
                    <a:gd name="connsiteX8" fmla="*/ 95172 w 557328"/>
                    <a:gd name="connsiteY8" fmla="*/ 0 h 875386"/>
                    <a:gd name="connsiteX0" fmla="*/ 95172 w 557328"/>
                    <a:gd name="connsiteY0" fmla="*/ 0 h 876312"/>
                    <a:gd name="connsiteX1" fmla="*/ 464882 w 557328"/>
                    <a:gd name="connsiteY1" fmla="*/ 0 h 876312"/>
                    <a:gd name="connsiteX2" fmla="*/ 557312 w 557328"/>
                    <a:gd name="connsiteY2" fmla="*/ 92430 h 876312"/>
                    <a:gd name="connsiteX3" fmla="*/ 553117 w 557328"/>
                    <a:gd name="connsiteY3" fmla="*/ 714613 h 876312"/>
                    <a:gd name="connsiteX4" fmla="*/ 342568 w 557328"/>
                    <a:gd name="connsiteY4" fmla="*/ 846276 h 876312"/>
                    <a:gd name="connsiteX5" fmla="*/ 211638 w 557328"/>
                    <a:gd name="connsiteY5" fmla="*/ 849217 h 876312"/>
                    <a:gd name="connsiteX6" fmla="*/ 0 w 557328"/>
                    <a:gd name="connsiteY6" fmla="*/ 721007 h 876312"/>
                    <a:gd name="connsiteX7" fmla="*/ 2742 w 557328"/>
                    <a:gd name="connsiteY7" fmla="*/ 92430 h 876312"/>
                    <a:gd name="connsiteX8" fmla="*/ 95172 w 557328"/>
                    <a:gd name="connsiteY8" fmla="*/ 0 h 876312"/>
                    <a:gd name="connsiteX0" fmla="*/ 95172 w 557328"/>
                    <a:gd name="connsiteY0" fmla="*/ 0 h 876312"/>
                    <a:gd name="connsiteX1" fmla="*/ 464882 w 557328"/>
                    <a:gd name="connsiteY1" fmla="*/ 0 h 876312"/>
                    <a:gd name="connsiteX2" fmla="*/ 557312 w 557328"/>
                    <a:gd name="connsiteY2" fmla="*/ 92430 h 876312"/>
                    <a:gd name="connsiteX3" fmla="*/ 553117 w 557328"/>
                    <a:gd name="connsiteY3" fmla="*/ 714613 h 876312"/>
                    <a:gd name="connsiteX4" fmla="*/ 342568 w 557328"/>
                    <a:gd name="connsiteY4" fmla="*/ 846276 h 876312"/>
                    <a:gd name="connsiteX5" fmla="*/ 211638 w 557328"/>
                    <a:gd name="connsiteY5" fmla="*/ 849217 h 876312"/>
                    <a:gd name="connsiteX6" fmla="*/ 0 w 557328"/>
                    <a:gd name="connsiteY6" fmla="*/ 721007 h 876312"/>
                    <a:gd name="connsiteX7" fmla="*/ 2742 w 557328"/>
                    <a:gd name="connsiteY7" fmla="*/ 92430 h 876312"/>
                    <a:gd name="connsiteX8" fmla="*/ 95172 w 557328"/>
                    <a:gd name="connsiteY8" fmla="*/ 0 h 876312"/>
                    <a:gd name="connsiteX0" fmla="*/ 95172 w 557328"/>
                    <a:gd name="connsiteY0" fmla="*/ 0 h 876312"/>
                    <a:gd name="connsiteX1" fmla="*/ 464882 w 557328"/>
                    <a:gd name="connsiteY1" fmla="*/ 0 h 876312"/>
                    <a:gd name="connsiteX2" fmla="*/ 557312 w 557328"/>
                    <a:gd name="connsiteY2" fmla="*/ 92430 h 876312"/>
                    <a:gd name="connsiteX3" fmla="*/ 553117 w 557328"/>
                    <a:gd name="connsiteY3" fmla="*/ 714613 h 876312"/>
                    <a:gd name="connsiteX4" fmla="*/ 342568 w 557328"/>
                    <a:gd name="connsiteY4" fmla="*/ 846276 h 876312"/>
                    <a:gd name="connsiteX5" fmla="*/ 211638 w 557328"/>
                    <a:gd name="connsiteY5" fmla="*/ 849217 h 876312"/>
                    <a:gd name="connsiteX6" fmla="*/ 0 w 557328"/>
                    <a:gd name="connsiteY6" fmla="*/ 721007 h 876312"/>
                    <a:gd name="connsiteX7" fmla="*/ 2742 w 557328"/>
                    <a:gd name="connsiteY7" fmla="*/ 92430 h 876312"/>
                    <a:gd name="connsiteX8" fmla="*/ 95172 w 557328"/>
                    <a:gd name="connsiteY8" fmla="*/ 0 h 876312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4137"/>
                    <a:gd name="connsiteX1" fmla="*/ 464882 w 557328"/>
                    <a:gd name="connsiteY1" fmla="*/ 0 h 874137"/>
                    <a:gd name="connsiteX2" fmla="*/ 557312 w 557328"/>
                    <a:gd name="connsiteY2" fmla="*/ 92430 h 874137"/>
                    <a:gd name="connsiteX3" fmla="*/ 553117 w 557328"/>
                    <a:gd name="connsiteY3" fmla="*/ 714613 h 874137"/>
                    <a:gd name="connsiteX4" fmla="*/ 342568 w 557328"/>
                    <a:gd name="connsiteY4" fmla="*/ 846276 h 874137"/>
                    <a:gd name="connsiteX5" fmla="*/ 214019 w 557328"/>
                    <a:gd name="connsiteY5" fmla="*/ 846836 h 874137"/>
                    <a:gd name="connsiteX6" fmla="*/ 0 w 557328"/>
                    <a:gd name="connsiteY6" fmla="*/ 721007 h 874137"/>
                    <a:gd name="connsiteX7" fmla="*/ 2742 w 557328"/>
                    <a:gd name="connsiteY7" fmla="*/ 92430 h 874137"/>
                    <a:gd name="connsiteX8" fmla="*/ 95172 w 557328"/>
                    <a:gd name="connsiteY8" fmla="*/ 0 h 874137"/>
                    <a:gd name="connsiteX0" fmla="*/ 95172 w 557328"/>
                    <a:gd name="connsiteY0" fmla="*/ 0 h 874137"/>
                    <a:gd name="connsiteX1" fmla="*/ 464882 w 557328"/>
                    <a:gd name="connsiteY1" fmla="*/ 0 h 874137"/>
                    <a:gd name="connsiteX2" fmla="*/ 557312 w 557328"/>
                    <a:gd name="connsiteY2" fmla="*/ 92430 h 874137"/>
                    <a:gd name="connsiteX3" fmla="*/ 553117 w 557328"/>
                    <a:gd name="connsiteY3" fmla="*/ 714613 h 874137"/>
                    <a:gd name="connsiteX4" fmla="*/ 342568 w 557328"/>
                    <a:gd name="connsiteY4" fmla="*/ 846276 h 874137"/>
                    <a:gd name="connsiteX5" fmla="*/ 214019 w 557328"/>
                    <a:gd name="connsiteY5" fmla="*/ 846836 h 874137"/>
                    <a:gd name="connsiteX6" fmla="*/ 0 w 557328"/>
                    <a:gd name="connsiteY6" fmla="*/ 721007 h 874137"/>
                    <a:gd name="connsiteX7" fmla="*/ 2742 w 557328"/>
                    <a:gd name="connsiteY7" fmla="*/ 92430 h 874137"/>
                    <a:gd name="connsiteX8" fmla="*/ 95172 w 557328"/>
                    <a:gd name="connsiteY8" fmla="*/ 0 h 874137"/>
                    <a:gd name="connsiteX0" fmla="*/ 95172 w 557328"/>
                    <a:gd name="connsiteY0" fmla="*/ 0 h 875047"/>
                    <a:gd name="connsiteX1" fmla="*/ 464882 w 557328"/>
                    <a:gd name="connsiteY1" fmla="*/ 0 h 875047"/>
                    <a:gd name="connsiteX2" fmla="*/ 557312 w 557328"/>
                    <a:gd name="connsiteY2" fmla="*/ 92430 h 875047"/>
                    <a:gd name="connsiteX3" fmla="*/ 553117 w 557328"/>
                    <a:gd name="connsiteY3" fmla="*/ 714613 h 875047"/>
                    <a:gd name="connsiteX4" fmla="*/ 342568 w 557328"/>
                    <a:gd name="connsiteY4" fmla="*/ 846276 h 875047"/>
                    <a:gd name="connsiteX5" fmla="*/ 214019 w 557328"/>
                    <a:gd name="connsiteY5" fmla="*/ 846836 h 875047"/>
                    <a:gd name="connsiteX6" fmla="*/ 0 w 557328"/>
                    <a:gd name="connsiteY6" fmla="*/ 721007 h 875047"/>
                    <a:gd name="connsiteX7" fmla="*/ 2742 w 557328"/>
                    <a:gd name="connsiteY7" fmla="*/ 92430 h 875047"/>
                    <a:gd name="connsiteX8" fmla="*/ 95172 w 557328"/>
                    <a:gd name="connsiteY8" fmla="*/ 0 h 875047"/>
                    <a:gd name="connsiteX0" fmla="*/ 95172 w 554966"/>
                    <a:gd name="connsiteY0" fmla="*/ 0 h 875047"/>
                    <a:gd name="connsiteX1" fmla="*/ 464882 w 554966"/>
                    <a:gd name="connsiteY1" fmla="*/ 0 h 875047"/>
                    <a:gd name="connsiteX2" fmla="*/ 554931 w 554966"/>
                    <a:gd name="connsiteY2" fmla="*/ 94811 h 875047"/>
                    <a:gd name="connsiteX3" fmla="*/ 553117 w 554966"/>
                    <a:gd name="connsiteY3" fmla="*/ 714613 h 875047"/>
                    <a:gd name="connsiteX4" fmla="*/ 342568 w 554966"/>
                    <a:gd name="connsiteY4" fmla="*/ 846276 h 875047"/>
                    <a:gd name="connsiteX5" fmla="*/ 214019 w 554966"/>
                    <a:gd name="connsiteY5" fmla="*/ 846836 h 875047"/>
                    <a:gd name="connsiteX6" fmla="*/ 0 w 554966"/>
                    <a:gd name="connsiteY6" fmla="*/ 721007 h 875047"/>
                    <a:gd name="connsiteX7" fmla="*/ 2742 w 554966"/>
                    <a:gd name="connsiteY7" fmla="*/ 92430 h 875047"/>
                    <a:gd name="connsiteX8" fmla="*/ 95172 w 554966"/>
                    <a:gd name="connsiteY8" fmla="*/ 0 h 875047"/>
                    <a:gd name="connsiteX0" fmla="*/ 95172 w 554966"/>
                    <a:gd name="connsiteY0" fmla="*/ 0 h 875047"/>
                    <a:gd name="connsiteX1" fmla="*/ 464882 w 554966"/>
                    <a:gd name="connsiteY1" fmla="*/ 0 h 875047"/>
                    <a:gd name="connsiteX2" fmla="*/ 554931 w 554966"/>
                    <a:gd name="connsiteY2" fmla="*/ 94811 h 875047"/>
                    <a:gd name="connsiteX3" fmla="*/ 553117 w 554966"/>
                    <a:gd name="connsiteY3" fmla="*/ 714613 h 875047"/>
                    <a:gd name="connsiteX4" fmla="*/ 342568 w 554966"/>
                    <a:gd name="connsiteY4" fmla="*/ 846276 h 875047"/>
                    <a:gd name="connsiteX5" fmla="*/ 214019 w 554966"/>
                    <a:gd name="connsiteY5" fmla="*/ 846836 h 875047"/>
                    <a:gd name="connsiteX6" fmla="*/ 0 w 554966"/>
                    <a:gd name="connsiteY6" fmla="*/ 721007 h 875047"/>
                    <a:gd name="connsiteX7" fmla="*/ 2742 w 554966"/>
                    <a:gd name="connsiteY7" fmla="*/ 92430 h 875047"/>
                    <a:gd name="connsiteX8" fmla="*/ 95172 w 554966"/>
                    <a:gd name="connsiteY8" fmla="*/ 0 h 875047"/>
                    <a:gd name="connsiteX0" fmla="*/ 95172 w 555563"/>
                    <a:gd name="connsiteY0" fmla="*/ 0 h 875047"/>
                    <a:gd name="connsiteX1" fmla="*/ 464882 w 555563"/>
                    <a:gd name="connsiteY1" fmla="*/ 0 h 875047"/>
                    <a:gd name="connsiteX2" fmla="*/ 554931 w 555563"/>
                    <a:gd name="connsiteY2" fmla="*/ 94811 h 875047"/>
                    <a:gd name="connsiteX3" fmla="*/ 555499 w 555563"/>
                    <a:gd name="connsiteY3" fmla="*/ 714613 h 875047"/>
                    <a:gd name="connsiteX4" fmla="*/ 342568 w 555563"/>
                    <a:gd name="connsiteY4" fmla="*/ 846276 h 875047"/>
                    <a:gd name="connsiteX5" fmla="*/ 214019 w 555563"/>
                    <a:gd name="connsiteY5" fmla="*/ 846836 h 875047"/>
                    <a:gd name="connsiteX6" fmla="*/ 0 w 555563"/>
                    <a:gd name="connsiteY6" fmla="*/ 721007 h 875047"/>
                    <a:gd name="connsiteX7" fmla="*/ 2742 w 555563"/>
                    <a:gd name="connsiteY7" fmla="*/ 92430 h 875047"/>
                    <a:gd name="connsiteX8" fmla="*/ 95172 w 555563"/>
                    <a:gd name="connsiteY8" fmla="*/ 0 h 875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5563" h="875047">
                      <a:moveTo>
                        <a:pt x="95172" y="0"/>
                      </a:moveTo>
                      <a:lnTo>
                        <a:pt x="464882" y="0"/>
                      </a:lnTo>
                      <a:cubicBezTo>
                        <a:pt x="515930" y="0"/>
                        <a:pt x="554931" y="43763"/>
                        <a:pt x="554931" y="94811"/>
                      </a:cubicBezTo>
                      <a:cubicBezTo>
                        <a:pt x="555249" y="213913"/>
                        <a:pt x="555741" y="318587"/>
                        <a:pt x="555499" y="714613"/>
                      </a:cubicBezTo>
                      <a:cubicBezTo>
                        <a:pt x="400789" y="722884"/>
                        <a:pt x="398093" y="749703"/>
                        <a:pt x="342568" y="846276"/>
                      </a:cubicBezTo>
                      <a:cubicBezTo>
                        <a:pt x="301448" y="882792"/>
                        <a:pt x="269187" y="886244"/>
                        <a:pt x="214019" y="846836"/>
                      </a:cubicBezTo>
                      <a:cubicBezTo>
                        <a:pt x="167344" y="775731"/>
                        <a:pt x="129540" y="721434"/>
                        <a:pt x="0" y="721007"/>
                      </a:cubicBezTo>
                      <a:lnTo>
                        <a:pt x="2742" y="92430"/>
                      </a:lnTo>
                      <a:cubicBezTo>
                        <a:pt x="2742" y="34238"/>
                        <a:pt x="44124" y="0"/>
                        <a:pt x="95172" y="0"/>
                      </a:cubicBezTo>
                      <a:close/>
                    </a:path>
                  </a:pathLst>
                </a:custGeom>
                <a:solidFill>
                  <a:srgbClr val="595959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0" name="Trapezoid 10">
                  <a:extLst>
                    <a:ext uri="{FF2B5EF4-FFF2-40B4-BE49-F238E27FC236}">
                      <a16:creationId xmlns:a16="http://schemas.microsoft.com/office/drawing/2014/main" id="{31C6B924-4924-1346-B951-B7EF40482D6F}"/>
                    </a:ext>
                  </a:extLst>
                </p:cNvPr>
                <p:cNvSpPr/>
                <p:nvPr/>
              </p:nvSpPr>
              <p:spPr>
                <a:xfrm rot="4574501" flipV="1">
                  <a:off x="4509298" y="2631584"/>
                  <a:ext cx="222748" cy="539796"/>
                </a:xfrm>
                <a:custGeom>
                  <a:avLst/>
                  <a:gdLst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397667 w 476791"/>
                    <a:gd name="connsiteY3" fmla="*/ 621506 h 1106579"/>
                    <a:gd name="connsiteX4" fmla="*/ 476791 w 476791"/>
                    <a:gd name="connsiteY4" fmla="*/ 1106579 h 1106579"/>
                    <a:gd name="connsiteX5" fmla="*/ 0 w 476791"/>
                    <a:gd name="connsiteY5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50054 w 476791"/>
                    <a:gd name="connsiteY3" fmla="*/ 626269 h 1106579"/>
                    <a:gd name="connsiteX4" fmla="*/ 476791 w 476791"/>
                    <a:gd name="connsiteY4" fmla="*/ 1106579 h 1106579"/>
                    <a:gd name="connsiteX5" fmla="*/ 0 w 476791"/>
                    <a:gd name="connsiteY5" fmla="*/ 1106579 h 1106579"/>
                    <a:gd name="connsiteX0" fmla="*/ 0 w 476791"/>
                    <a:gd name="connsiteY0" fmla="*/ 1106579 h 1106579"/>
                    <a:gd name="connsiteX1" fmla="*/ 78580 w 476791"/>
                    <a:gd name="connsiteY1" fmla="*/ 619124 h 1106579"/>
                    <a:gd name="connsiteX2" fmla="*/ 176346 w 476791"/>
                    <a:gd name="connsiteY2" fmla="*/ 0 h 1106579"/>
                    <a:gd name="connsiteX3" fmla="*/ 300445 w 476791"/>
                    <a:gd name="connsiteY3" fmla="*/ 0 h 1106579"/>
                    <a:gd name="connsiteX4" fmla="*/ 450054 w 476791"/>
                    <a:gd name="connsiteY4" fmla="*/ 626269 h 1106579"/>
                    <a:gd name="connsiteX5" fmla="*/ 476791 w 476791"/>
                    <a:gd name="connsiteY5" fmla="*/ 1106579 h 1106579"/>
                    <a:gd name="connsiteX6" fmla="*/ 0 w 476791"/>
                    <a:gd name="connsiteY6" fmla="*/ 1106579 h 1106579"/>
                    <a:gd name="connsiteX0" fmla="*/ 0 w 476791"/>
                    <a:gd name="connsiteY0" fmla="*/ 1106579 h 1106579"/>
                    <a:gd name="connsiteX1" fmla="*/ 61911 w 476791"/>
                    <a:gd name="connsiteY1" fmla="*/ 614362 h 1106579"/>
                    <a:gd name="connsiteX2" fmla="*/ 176346 w 476791"/>
                    <a:gd name="connsiteY2" fmla="*/ 0 h 1106579"/>
                    <a:gd name="connsiteX3" fmla="*/ 300445 w 476791"/>
                    <a:gd name="connsiteY3" fmla="*/ 0 h 1106579"/>
                    <a:gd name="connsiteX4" fmla="*/ 450054 w 476791"/>
                    <a:gd name="connsiteY4" fmla="*/ 626269 h 1106579"/>
                    <a:gd name="connsiteX5" fmla="*/ 476791 w 476791"/>
                    <a:gd name="connsiteY5" fmla="*/ 1106579 h 1106579"/>
                    <a:gd name="connsiteX6" fmla="*/ 0 w 476791"/>
                    <a:gd name="connsiteY6" fmla="*/ 1106579 h 1106579"/>
                    <a:gd name="connsiteX0" fmla="*/ 0 w 476791"/>
                    <a:gd name="connsiteY0" fmla="*/ 1106579 h 1106579"/>
                    <a:gd name="connsiteX1" fmla="*/ 59529 w 476791"/>
                    <a:gd name="connsiteY1" fmla="*/ 614362 h 1106579"/>
                    <a:gd name="connsiteX2" fmla="*/ 176346 w 476791"/>
                    <a:gd name="connsiteY2" fmla="*/ 0 h 1106579"/>
                    <a:gd name="connsiteX3" fmla="*/ 300445 w 476791"/>
                    <a:gd name="connsiteY3" fmla="*/ 0 h 1106579"/>
                    <a:gd name="connsiteX4" fmla="*/ 450054 w 476791"/>
                    <a:gd name="connsiteY4" fmla="*/ 626269 h 1106579"/>
                    <a:gd name="connsiteX5" fmla="*/ 476791 w 476791"/>
                    <a:gd name="connsiteY5" fmla="*/ 1106579 h 1106579"/>
                    <a:gd name="connsiteX6" fmla="*/ 0 w 476791"/>
                    <a:gd name="connsiteY6" fmla="*/ 1106579 h 1106579"/>
                    <a:gd name="connsiteX0" fmla="*/ 0 w 476791"/>
                    <a:gd name="connsiteY0" fmla="*/ 1106579 h 1106579"/>
                    <a:gd name="connsiteX1" fmla="*/ 52385 w 476791"/>
                    <a:gd name="connsiteY1" fmla="*/ 614362 h 1106579"/>
                    <a:gd name="connsiteX2" fmla="*/ 176346 w 476791"/>
                    <a:gd name="connsiteY2" fmla="*/ 0 h 1106579"/>
                    <a:gd name="connsiteX3" fmla="*/ 300445 w 476791"/>
                    <a:gd name="connsiteY3" fmla="*/ 0 h 1106579"/>
                    <a:gd name="connsiteX4" fmla="*/ 450054 w 476791"/>
                    <a:gd name="connsiteY4" fmla="*/ 626269 h 1106579"/>
                    <a:gd name="connsiteX5" fmla="*/ 476791 w 476791"/>
                    <a:gd name="connsiteY5" fmla="*/ 1106579 h 1106579"/>
                    <a:gd name="connsiteX6" fmla="*/ 0 w 476791"/>
                    <a:gd name="connsiteY6" fmla="*/ 1106579 h 1106579"/>
                    <a:gd name="connsiteX0" fmla="*/ 0 w 476791"/>
                    <a:gd name="connsiteY0" fmla="*/ 1106579 h 1106579"/>
                    <a:gd name="connsiteX1" fmla="*/ 52385 w 476791"/>
                    <a:gd name="connsiteY1" fmla="*/ 614362 h 1106579"/>
                    <a:gd name="connsiteX2" fmla="*/ 176346 w 476791"/>
                    <a:gd name="connsiteY2" fmla="*/ 0 h 1106579"/>
                    <a:gd name="connsiteX3" fmla="*/ 300445 w 476791"/>
                    <a:gd name="connsiteY3" fmla="*/ 0 h 1106579"/>
                    <a:gd name="connsiteX4" fmla="*/ 450054 w 476791"/>
                    <a:gd name="connsiteY4" fmla="*/ 611981 h 1106579"/>
                    <a:gd name="connsiteX5" fmla="*/ 476791 w 476791"/>
                    <a:gd name="connsiteY5" fmla="*/ 1106579 h 1106579"/>
                    <a:gd name="connsiteX6" fmla="*/ 0 w 476791"/>
                    <a:gd name="connsiteY6" fmla="*/ 1106579 h 1106579"/>
                    <a:gd name="connsiteX0" fmla="*/ 0 w 476791"/>
                    <a:gd name="connsiteY0" fmla="*/ 1106579 h 1106579"/>
                    <a:gd name="connsiteX1" fmla="*/ 52385 w 476791"/>
                    <a:gd name="connsiteY1" fmla="*/ 614362 h 1106579"/>
                    <a:gd name="connsiteX2" fmla="*/ 176346 w 476791"/>
                    <a:gd name="connsiteY2" fmla="*/ 0 h 1106579"/>
                    <a:gd name="connsiteX3" fmla="*/ 300445 w 476791"/>
                    <a:gd name="connsiteY3" fmla="*/ 0 h 1106579"/>
                    <a:gd name="connsiteX4" fmla="*/ 450054 w 476791"/>
                    <a:gd name="connsiteY4" fmla="*/ 619124 h 1106579"/>
                    <a:gd name="connsiteX5" fmla="*/ 476791 w 476791"/>
                    <a:gd name="connsiteY5" fmla="*/ 1106579 h 1106579"/>
                    <a:gd name="connsiteX6" fmla="*/ 0 w 476791"/>
                    <a:gd name="connsiteY6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50054 w 476791"/>
                    <a:gd name="connsiteY3" fmla="*/ 619124 h 1106579"/>
                    <a:gd name="connsiteX4" fmla="*/ 476791 w 476791"/>
                    <a:gd name="connsiteY4" fmla="*/ 1106579 h 1106579"/>
                    <a:gd name="connsiteX5" fmla="*/ 0 w 476791"/>
                    <a:gd name="connsiteY5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6791" h="1106579">
                      <a:moveTo>
                        <a:pt x="0" y="1106579"/>
                      </a:moveTo>
                      <a:cubicBezTo>
                        <a:pt x="20682" y="723432"/>
                        <a:pt x="84227" y="368860"/>
                        <a:pt x="176346" y="0"/>
                      </a:cubicBezTo>
                      <a:lnTo>
                        <a:pt x="300445" y="0"/>
                      </a:lnTo>
                      <a:cubicBezTo>
                        <a:pt x="392564" y="361716"/>
                        <a:pt x="451346" y="716287"/>
                        <a:pt x="476791" y="1106579"/>
                      </a:cubicBezTo>
                      <a:lnTo>
                        <a:pt x="0" y="1106579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1" name="Isosceles Triangle 36">
                  <a:extLst>
                    <a:ext uri="{FF2B5EF4-FFF2-40B4-BE49-F238E27FC236}">
                      <a16:creationId xmlns:a16="http://schemas.microsoft.com/office/drawing/2014/main" id="{F250FDD2-7A0A-DF45-ADDF-165B2B41B068}"/>
                    </a:ext>
                  </a:extLst>
                </p:cNvPr>
                <p:cNvSpPr/>
                <p:nvPr/>
              </p:nvSpPr>
              <p:spPr>
                <a:xfrm rot="4574501" flipV="1">
                  <a:off x="4290897" y="2922967"/>
                  <a:ext cx="61891" cy="103381"/>
                </a:xfrm>
                <a:prstGeom prst="triangle">
                  <a:avLst/>
                </a:prstGeom>
                <a:solidFill>
                  <a:srgbClr val="262626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FED7ECF6-BB83-7F46-9172-F970212CDD95}"/>
                  </a:ext>
                </a:extLst>
              </p:cNvPr>
              <p:cNvGrpSpPr/>
              <p:nvPr/>
            </p:nvGrpSpPr>
            <p:grpSpPr>
              <a:xfrm>
                <a:off x="6814364" y="3687489"/>
                <a:ext cx="1101097" cy="426555"/>
                <a:chOff x="6568700" y="3880783"/>
                <a:chExt cx="1101097" cy="426555"/>
              </a:xfrm>
            </p:grpSpPr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9208D41A-4C59-1C48-A44B-9FC9CEE85A31}"/>
                    </a:ext>
                  </a:extLst>
                </p:cNvPr>
                <p:cNvSpPr/>
                <p:nvPr/>
              </p:nvSpPr>
              <p:spPr>
                <a:xfrm rot="15300000">
                  <a:off x="6930188" y="3519295"/>
                  <a:ext cx="378122" cy="1101097"/>
                </a:xfrm>
                <a:custGeom>
                  <a:avLst/>
                  <a:gdLst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15576 w 1193164"/>
                    <a:gd name="connsiteY5" fmla="*/ 1402652 h 1751652"/>
                    <a:gd name="connsiteX6" fmla="*/ 15203 w 1193164"/>
                    <a:gd name="connsiteY6" fmla="*/ 1399133 h 1751652"/>
                    <a:gd name="connsiteX7" fmla="*/ 12996 w 1193164"/>
                    <a:gd name="connsiteY7" fmla="*/ 1395860 h 1751652"/>
                    <a:gd name="connsiteX8" fmla="*/ 0 w 1193164"/>
                    <a:gd name="connsiteY8" fmla="*/ 1331490 h 1751652"/>
                    <a:gd name="connsiteX9" fmla="*/ 0 w 1193164"/>
                    <a:gd name="connsiteY9" fmla="*/ 336666 h 1751652"/>
                    <a:gd name="connsiteX10" fmla="*/ 165371 w 1193164"/>
                    <a:gd name="connsiteY10" fmla="*/ 171295 h 1751652"/>
                    <a:gd name="connsiteX11" fmla="*/ 330742 w 1193164"/>
                    <a:gd name="connsiteY11" fmla="*/ 336666 h 1751652"/>
                    <a:gd name="connsiteX12" fmla="*/ 330742 w 1193164"/>
                    <a:gd name="connsiteY12" fmla="*/ 930909 h 1751652"/>
                    <a:gd name="connsiteX13" fmla="*/ 346034 w 1193164"/>
                    <a:gd name="connsiteY13" fmla="*/ 977785 h 1751652"/>
                    <a:gd name="connsiteX14" fmla="*/ 662892 w 1193164"/>
                    <a:gd name="connsiteY14" fmla="*/ 1063473 h 1751652"/>
                    <a:gd name="connsiteX15" fmla="*/ 761317 w 1193164"/>
                    <a:gd name="connsiteY15" fmla="*/ 491973 h 1751652"/>
                    <a:gd name="connsiteX16" fmla="*/ 523192 w 1193164"/>
                    <a:gd name="connsiteY16" fmla="*/ 412598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15576 w 1193164"/>
                    <a:gd name="connsiteY5" fmla="*/ 1402652 h 1751652"/>
                    <a:gd name="connsiteX6" fmla="*/ 15203 w 1193164"/>
                    <a:gd name="connsiteY6" fmla="*/ 1399133 h 1751652"/>
                    <a:gd name="connsiteX7" fmla="*/ 0 w 1193164"/>
                    <a:gd name="connsiteY7" fmla="*/ 1331490 h 1751652"/>
                    <a:gd name="connsiteX8" fmla="*/ 0 w 1193164"/>
                    <a:gd name="connsiteY8" fmla="*/ 336666 h 1751652"/>
                    <a:gd name="connsiteX9" fmla="*/ 165371 w 1193164"/>
                    <a:gd name="connsiteY9" fmla="*/ 171295 h 1751652"/>
                    <a:gd name="connsiteX10" fmla="*/ 330742 w 1193164"/>
                    <a:gd name="connsiteY10" fmla="*/ 336666 h 1751652"/>
                    <a:gd name="connsiteX11" fmla="*/ 330742 w 1193164"/>
                    <a:gd name="connsiteY11" fmla="*/ 930909 h 1751652"/>
                    <a:gd name="connsiteX12" fmla="*/ 346034 w 1193164"/>
                    <a:gd name="connsiteY12" fmla="*/ 977785 h 1751652"/>
                    <a:gd name="connsiteX13" fmla="*/ 662892 w 1193164"/>
                    <a:gd name="connsiteY13" fmla="*/ 1063473 h 1751652"/>
                    <a:gd name="connsiteX14" fmla="*/ 761317 w 1193164"/>
                    <a:gd name="connsiteY14" fmla="*/ 491973 h 1751652"/>
                    <a:gd name="connsiteX15" fmla="*/ 523192 w 1193164"/>
                    <a:gd name="connsiteY15" fmla="*/ 412598 h 1751652"/>
                    <a:gd name="connsiteX16" fmla="*/ 211990 w 1193164"/>
                    <a:gd name="connsiteY16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15576 w 1193164"/>
                    <a:gd name="connsiteY5" fmla="*/ 1402652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15576 w 1193164"/>
                    <a:gd name="connsiteY6" fmla="*/ 1402652 h 1751652"/>
                    <a:gd name="connsiteX7" fmla="*/ 0 w 1193164"/>
                    <a:gd name="connsiteY7" fmla="*/ 1331490 h 1751652"/>
                    <a:gd name="connsiteX8" fmla="*/ 0 w 1193164"/>
                    <a:gd name="connsiteY8" fmla="*/ 336666 h 1751652"/>
                    <a:gd name="connsiteX9" fmla="*/ 165371 w 1193164"/>
                    <a:gd name="connsiteY9" fmla="*/ 171295 h 1751652"/>
                    <a:gd name="connsiteX10" fmla="*/ 330742 w 1193164"/>
                    <a:gd name="connsiteY10" fmla="*/ 336666 h 1751652"/>
                    <a:gd name="connsiteX11" fmla="*/ 330742 w 1193164"/>
                    <a:gd name="connsiteY11" fmla="*/ 930909 h 1751652"/>
                    <a:gd name="connsiteX12" fmla="*/ 346034 w 1193164"/>
                    <a:gd name="connsiteY12" fmla="*/ 977785 h 1751652"/>
                    <a:gd name="connsiteX13" fmla="*/ 662892 w 1193164"/>
                    <a:gd name="connsiteY13" fmla="*/ 1063473 h 1751652"/>
                    <a:gd name="connsiteX14" fmla="*/ 761317 w 1193164"/>
                    <a:gd name="connsiteY14" fmla="*/ 491973 h 1751652"/>
                    <a:gd name="connsiteX15" fmla="*/ 523192 w 1193164"/>
                    <a:gd name="connsiteY15" fmla="*/ 412598 h 1751652"/>
                    <a:gd name="connsiteX16" fmla="*/ 211990 w 1193164"/>
                    <a:gd name="connsiteY16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15576 w 1193164"/>
                    <a:gd name="connsiteY6" fmla="*/ 1402652 h 1751652"/>
                    <a:gd name="connsiteX7" fmla="*/ 0 w 1193164"/>
                    <a:gd name="connsiteY7" fmla="*/ 1331490 h 1751652"/>
                    <a:gd name="connsiteX8" fmla="*/ 0 w 1193164"/>
                    <a:gd name="connsiteY8" fmla="*/ 336666 h 1751652"/>
                    <a:gd name="connsiteX9" fmla="*/ 165371 w 1193164"/>
                    <a:gd name="connsiteY9" fmla="*/ 171295 h 1751652"/>
                    <a:gd name="connsiteX10" fmla="*/ 330742 w 1193164"/>
                    <a:gd name="connsiteY10" fmla="*/ 336666 h 1751652"/>
                    <a:gd name="connsiteX11" fmla="*/ 330742 w 1193164"/>
                    <a:gd name="connsiteY11" fmla="*/ 930909 h 1751652"/>
                    <a:gd name="connsiteX12" fmla="*/ 346034 w 1193164"/>
                    <a:gd name="connsiteY12" fmla="*/ 977785 h 1751652"/>
                    <a:gd name="connsiteX13" fmla="*/ 662892 w 1193164"/>
                    <a:gd name="connsiteY13" fmla="*/ 1063473 h 1751652"/>
                    <a:gd name="connsiteX14" fmla="*/ 761317 w 1193164"/>
                    <a:gd name="connsiteY14" fmla="*/ 491973 h 1751652"/>
                    <a:gd name="connsiteX15" fmla="*/ 523192 w 1193164"/>
                    <a:gd name="connsiteY15" fmla="*/ 412598 h 1751652"/>
                    <a:gd name="connsiteX16" fmla="*/ 211990 w 1193164"/>
                    <a:gd name="connsiteY16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70615"/>
                    <a:gd name="connsiteX1" fmla="*/ 1001400 w 1193164"/>
                    <a:gd name="connsiteY1" fmla="*/ 307888 h 1770615"/>
                    <a:gd name="connsiteX2" fmla="*/ 1193117 w 1193164"/>
                    <a:gd name="connsiteY2" fmla="*/ 1145936 h 1770615"/>
                    <a:gd name="connsiteX3" fmla="*/ 702950 w 1193164"/>
                    <a:gd name="connsiteY3" fmla="*/ 1770615 h 1770615"/>
                    <a:gd name="connsiteX4" fmla="*/ 97690 w 1193164"/>
                    <a:gd name="connsiteY4" fmla="*/ 1770615 h 1770615"/>
                    <a:gd name="connsiteX5" fmla="*/ 88218 w 1193164"/>
                    <a:gd name="connsiteY5" fmla="*/ 1695211 h 1770615"/>
                    <a:gd name="connsiteX6" fmla="*/ 0 w 1193164"/>
                    <a:gd name="connsiteY6" fmla="*/ 1350453 h 1770615"/>
                    <a:gd name="connsiteX7" fmla="*/ 0 w 1193164"/>
                    <a:gd name="connsiteY7" fmla="*/ 355629 h 1770615"/>
                    <a:gd name="connsiteX8" fmla="*/ 165371 w 1193164"/>
                    <a:gd name="connsiteY8" fmla="*/ 190258 h 1770615"/>
                    <a:gd name="connsiteX9" fmla="*/ 330742 w 1193164"/>
                    <a:gd name="connsiteY9" fmla="*/ 355629 h 1770615"/>
                    <a:gd name="connsiteX10" fmla="*/ 330742 w 1193164"/>
                    <a:gd name="connsiteY10" fmla="*/ 949872 h 1770615"/>
                    <a:gd name="connsiteX11" fmla="*/ 346034 w 1193164"/>
                    <a:gd name="connsiteY11" fmla="*/ 996748 h 1770615"/>
                    <a:gd name="connsiteX12" fmla="*/ 662892 w 1193164"/>
                    <a:gd name="connsiteY12" fmla="*/ 1082436 h 1770615"/>
                    <a:gd name="connsiteX13" fmla="*/ 761317 w 1193164"/>
                    <a:gd name="connsiteY13" fmla="*/ 510936 h 1770615"/>
                    <a:gd name="connsiteX14" fmla="*/ 523192 w 1193164"/>
                    <a:gd name="connsiteY14" fmla="*/ 431561 h 1770615"/>
                    <a:gd name="connsiteX15" fmla="*/ 211990 w 1193164"/>
                    <a:gd name="connsiteY15" fmla="*/ 0 h 1770615"/>
                    <a:gd name="connsiteX0" fmla="*/ 211990 w 1193164"/>
                    <a:gd name="connsiteY0" fmla="*/ 0 h 1770615"/>
                    <a:gd name="connsiteX1" fmla="*/ 1001400 w 1193164"/>
                    <a:gd name="connsiteY1" fmla="*/ 307888 h 1770615"/>
                    <a:gd name="connsiteX2" fmla="*/ 1193117 w 1193164"/>
                    <a:gd name="connsiteY2" fmla="*/ 1145936 h 1770615"/>
                    <a:gd name="connsiteX3" fmla="*/ 702950 w 1193164"/>
                    <a:gd name="connsiteY3" fmla="*/ 1770615 h 1770615"/>
                    <a:gd name="connsiteX4" fmla="*/ 97690 w 1193164"/>
                    <a:gd name="connsiteY4" fmla="*/ 1770615 h 1770615"/>
                    <a:gd name="connsiteX5" fmla="*/ 88218 w 1193164"/>
                    <a:gd name="connsiteY5" fmla="*/ 1695211 h 1770615"/>
                    <a:gd name="connsiteX6" fmla="*/ 0 w 1193164"/>
                    <a:gd name="connsiteY6" fmla="*/ 1350453 h 1770615"/>
                    <a:gd name="connsiteX7" fmla="*/ 0 w 1193164"/>
                    <a:gd name="connsiteY7" fmla="*/ 355629 h 1770615"/>
                    <a:gd name="connsiteX8" fmla="*/ 165371 w 1193164"/>
                    <a:gd name="connsiteY8" fmla="*/ 190258 h 1770615"/>
                    <a:gd name="connsiteX9" fmla="*/ 330742 w 1193164"/>
                    <a:gd name="connsiteY9" fmla="*/ 355629 h 1770615"/>
                    <a:gd name="connsiteX10" fmla="*/ 330742 w 1193164"/>
                    <a:gd name="connsiteY10" fmla="*/ 949872 h 1770615"/>
                    <a:gd name="connsiteX11" fmla="*/ 346034 w 1193164"/>
                    <a:gd name="connsiteY11" fmla="*/ 996748 h 1770615"/>
                    <a:gd name="connsiteX12" fmla="*/ 662892 w 1193164"/>
                    <a:gd name="connsiteY12" fmla="*/ 1082436 h 1770615"/>
                    <a:gd name="connsiteX13" fmla="*/ 761317 w 1193164"/>
                    <a:gd name="connsiteY13" fmla="*/ 510936 h 1770615"/>
                    <a:gd name="connsiteX14" fmla="*/ 533858 w 1193164"/>
                    <a:gd name="connsiteY14" fmla="*/ 428005 h 1770615"/>
                    <a:gd name="connsiteX15" fmla="*/ 211990 w 1193164"/>
                    <a:gd name="connsiteY15" fmla="*/ 0 h 1770615"/>
                    <a:gd name="connsiteX0" fmla="*/ 211990 w 1193164"/>
                    <a:gd name="connsiteY0" fmla="*/ 0 h 1770615"/>
                    <a:gd name="connsiteX1" fmla="*/ 1001400 w 1193164"/>
                    <a:gd name="connsiteY1" fmla="*/ 307888 h 1770615"/>
                    <a:gd name="connsiteX2" fmla="*/ 1193117 w 1193164"/>
                    <a:gd name="connsiteY2" fmla="*/ 1145936 h 1770615"/>
                    <a:gd name="connsiteX3" fmla="*/ 702950 w 1193164"/>
                    <a:gd name="connsiteY3" fmla="*/ 1770615 h 1770615"/>
                    <a:gd name="connsiteX4" fmla="*/ 97690 w 1193164"/>
                    <a:gd name="connsiteY4" fmla="*/ 1770615 h 1770615"/>
                    <a:gd name="connsiteX5" fmla="*/ 88218 w 1193164"/>
                    <a:gd name="connsiteY5" fmla="*/ 1695211 h 1770615"/>
                    <a:gd name="connsiteX6" fmla="*/ 0 w 1193164"/>
                    <a:gd name="connsiteY6" fmla="*/ 1350453 h 1770615"/>
                    <a:gd name="connsiteX7" fmla="*/ 0 w 1193164"/>
                    <a:gd name="connsiteY7" fmla="*/ 355629 h 1770615"/>
                    <a:gd name="connsiteX8" fmla="*/ 165371 w 1193164"/>
                    <a:gd name="connsiteY8" fmla="*/ 190258 h 1770615"/>
                    <a:gd name="connsiteX9" fmla="*/ 330742 w 1193164"/>
                    <a:gd name="connsiteY9" fmla="*/ 355629 h 1770615"/>
                    <a:gd name="connsiteX10" fmla="*/ 330742 w 1193164"/>
                    <a:gd name="connsiteY10" fmla="*/ 949872 h 1770615"/>
                    <a:gd name="connsiteX11" fmla="*/ 346034 w 1193164"/>
                    <a:gd name="connsiteY11" fmla="*/ 996748 h 1770615"/>
                    <a:gd name="connsiteX12" fmla="*/ 662892 w 1193164"/>
                    <a:gd name="connsiteY12" fmla="*/ 1082436 h 1770615"/>
                    <a:gd name="connsiteX13" fmla="*/ 761317 w 1193164"/>
                    <a:gd name="connsiteY13" fmla="*/ 510936 h 1770615"/>
                    <a:gd name="connsiteX14" fmla="*/ 211990 w 1193164"/>
                    <a:gd name="connsiteY14" fmla="*/ 0 h 1770615"/>
                    <a:gd name="connsiteX0" fmla="*/ 761317 w 1193164"/>
                    <a:gd name="connsiteY0" fmla="*/ 320678 h 1580357"/>
                    <a:gd name="connsiteX1" fmla="*/ 1001400 w 1193164"/>
                    <a:gd name="connsiteY1" fmla="*/ 117630 h 1580357"/>
                    <a:gd name="connsiteX2" fmla="*/ 1193117 w 1193164"/>
                    <a:gd name="connsiteY2" fmla="*/ 955678 h 1580357"/>
                    <a:gd name="connsiteX3" fmla="*/ 702950 w 1193164"/>
                    <a:gd name="connsiteY3" fmla="*/ 1580357 h 1580357"/>
                    <a:gd name="connsiteX4" fmla="*/ 97690 w 1193164"/>
                    <a:gd name="connsiteY4" fmla="*/ 1580357 h 1580357"/>
                    <a:gd name="connsiteX5" fmla="*/ 88218 w 1193164"/>
                    <a:gd name="connsiteY5" fmla="*/ 1504953 h 1580357"/>
                    <a:gd name="connsiteX6" fmla="*/ 0 w 1193164"/>
                    <a:gd name="connsiteY6" fmla="*/ 1160195 h 1580357"/>
                    <a:gd name="connsiteX7" fmla="*/ 0 w 1193164"/>
                    <a:gd name="connsiteY7" fmla="*/ 165371 h 1580357"/>
                    <a:gd name="connsiteX8" fmla="*/ 165371 w 1193164"/>
                    <a:gd name="connsiteY8" fmla="*/ 0 h 1580357"/>
                    <a:gd name="connsiteX9" fmla="*/ 330742 w 1193164"/>
                    <a:gd name="connsiteY9" fmla="*/ 165371 h 1580357"/>
                    <a:gd name="connsiteX10" fmla="*/ 330742 w 1193164"/>
                    <a:gd name="connsiteY10" fmla="*/ 759614 h 1580357"/>
                    <a:gd name="connsiteX11" fmla="*/ 346034 w 1193164"/>
                    <a:gd name="connsiteY11" fmla="*/ 806490 h 1580357"/>
                    <a:gd name="connsiteX12" fmla="*/ 662892 w 1193164"/>
                    <a:gd name="connsiteY12" fmla="*/ 892178 h 1580357"/>
                    <a:gd name="connsiteX13" fmla="*/ 761317 w 1193164"/>
                    <a:gd name="connsiteY13" fmla="*/ 320678 h 1580357"/>
                    <a:gd name="connsiteX0" fmla="*/ 662892 w 1193164"/>
                    <a:gd name="connsiteY0" fmla="*/ 892178 h 1580357"/>
                    <a:gd name="connsiteX1" fmla="*/ 1001400 w 1193164"/>
                    <a:gd name="connsiteY1" fmla="*/ 117630 h 1580357"/>
                    <a:gd name="connsiteX2" fmla="*/ 1193117 w 1193164"/>
                    <a:gd name="connsiteY2" fmla="*/ 955678 h 1580357"/>
                    <a:gd name="connsiteX3" fmla="*/ 702950 w 1193164"/>
                    <a:gd name="connsiteY3" fmla="*/ 1580357 h 1580357"/>
                    <a:gd name="connsiteX4" fmla="*/ 97690 w 1193164"/>
                    <a:gd name="connsiteY4" fmla="*/ 1580357 h 1580357"/>
                    <a:gd name="connsiteX5" fmla="*/ 88218 w 1193164"/>
                    <a:gd name="connsiteY5" fmla="*/ 1504953 h 1580357"/>
                    <a:gd name="connsiteX6" fmla="*/ 0 w 1193164"/>
                    <a:gd name="connsiteY6" fmla="*/ 1160195 h 1580357"/>
                    <a:gd name="connsiteX7" fmla="*/ 0 w 1193164"/>
                    <a:gd name="connsiteY7" fmla="*/ 165371 h 1580357"/>
                    <a:gd name="connsiteX8" fmla="*/ 165371 w 1193164"/>
                    <a:gd name="connsiteY8" fmla="*/ 0 h 1580357"/>
                    <a:gd name="connsiteX9" fmla="*/ 330742 w 1193164"/>
                    <a:gd name="connsiteY9" fmla="*/ 165371 h 1580357"/>
                    <a:gd name="connsiteX10" fmla="*/ 330742 w 1193164"/>
                    <a:gd name="connsiteY10" fmla="*/ 759614 h 1580357"/>
                    <a:gd name="connsiteX11" fmla="*/ 346034 w 1193164"/>
                    <a:gd name="connsiteY11" fmla="*/ 806490 h 1580357"/>
                    <a:gd name="connsiteX12" fmla="*/ 662892 w 1193164"/>
                    <a:gd name="connsiteY12" fmla="*/ 892178 h 1580357"/>
                    <a:gd name="connsiteX0" fmla="*/ 662892 w 1193117"/>
                    <a:gd name="connsiteY0" fmla="*/ 892178 h 1580357"/>
                    <a:gd name="connsiteX1" fmla="*/ 1193117 w 1193117"/>
                    <a:gd name="connsiteY1" fmla="*/ 955678 h 1580357"/>
                    <a:gd name="connsiteX2" fmla="*/ 702950 w 1193117"/>
                    <a:gd name="connsiteY2" fmla="*/ 1580357 h 1580357"/>
                    <a:gd name="connsiteX3" fmla="*/ 97690 w 1193117"/>
                    <a:gd name="connsiteY3" fmla="*/ 1580357 h 1580357"/>
                    <a:gd name="connsiteX4" fmla="*/ 88218 w 1193117"/>
                    <a:gd name="connsiteY4" fmla="*/ 1504953 h 1580357"/>
                    <a:gd name="connsiteX5" fmla="*/ 0 w 1193117"/>
                    <a:gd name="connsiteY5" fmla="*/ 1160195 h 1580357"/>
                    <a:gd name="connsiteX6" fmla="*/ 0 w 1193117"/>
                    <a:gd name="connsiteY6" fmla="*/ 165371 h 1580357"/>
                    <a:gd name="connsiteX7" fmla="*/ 165371 w 1193117"/>
                    <a:gd name="connsiteY7" fmla="*/ 0 h 1580357"/>
                    <a:gd name="connsiteX8" fmla="*/ 330742 w 1193117"/>
                    <a:gd name="connsiteY8" fmla="*/ 165371 h 1580357"/>
                    <a:gd name="connsiteX9" fmla="*/ 330742 w 1193117"/>
                    <a:gd name="connsiteY9" fmla="*/ 759614 h 1580357"/>
                    <a:gd name="connsiteX10" fmla="*/ 346034 w 1193117"/>
                    <a:gd name="connsiteY10" fmla="*/ 806490 h 1580357"/>
                    <a:gd name="connsiteX11" fmla="*/ 662892 w 1193117"/>
                    <a:gd name="connsiteY11" fmla="*/ 892178 h 1580357"/>
                    <a:gd name="connsiteX0" fmla="*/ 346034 w 1193117"/>
                    <a:gd name="connsiteY0" fmla="*/ 806490 h 1580357"/>
                    <a:gd name="connsiteX1" fmla="*/ 1193117 w 1193117"/>
                    <a:gd name="connsiteY1" fmla="*/ 955678 h 1580357"/>
                    <a:gd name="connsiteX2" fmla="*/ 702950 w 1193117"/>
                    <a:gd name="connsiteY2" fmla="*/ 1580357 h 1580357"/>
                    <a:gd name="connsiteX3" fmla="*/ 97690 w 1193117"/>
                    <a:gd name="connsiteY3" fmla="*/ 1580357 h 1580357"/>
                    <a:gd name="connsiteX4" fmla="*/ 88218 w 1193117"/>
                    <a:gd name="connsiteY4" fmla="*/ 1504953 h 1580357"/>
                    <a:gd name="connsiteX5" fmla="*/ 0 w 1193117"/>
                    <a:gd name="connsiteY5" fmla="*/ 1160195 h 1580357"/>
                    <a:gd name="connsiteX6" fmla="*/ 0 w 1193117"/>
                    <a:gd name="connsiteY6" fmla="*/ 165371 h 1580357"/>
                    <a:gd name="connsiteX7" fmla="*/ 165371 w 1193117"/>
                    <a:gd name="connsiteY7" fmla="*/ 0 h 1580357"/>
                    <a:gd name="connsiteX8" fmla="*/ 330742 w 1193117"/>
                    <a:gd name="connsiteY8" fmla="*/ 165371 h 1580357"/>
                    <a:gd name="connsiteX9" fmla="*/ 330742 w 1193117"/>
                    <a:gd name="connsiteY9" fmla="*/ 759614 h 1580357"/>
                    <a:gd name="connsiteX10" fmla="*/ 346034 w 1193117"/>
                    <a:gd name="connsiteY10" fmla="*/ 806490 h 1580357"/>
                    <a:gd name="connsiteX0" fmla="*/ 346034 w 706467"/>
                    <a:gd name="connsiteY0" fmla="*/ 806490 h 1580357"/>
                    <a:gd name="connsiteX1" fmla="*/ 702950 w 706467"/>
                    <a:gd name="connsiteY1" fmla="*/ 1580357 h 1580357"/>
                    <a:gd name="connsiteX2" fmla="*/ 97690 w 706467"/>
                    <a:gd name="connsiteY2" fmla="*/ 1580357 h 1580357"/>
                    <a:gd name="connsiteX3" fmla="*/ 88218 w 706467"/>
                    <a:gd name="connsiteY3" fmla="*/ 1504953 h 1580357"/>
                    <a:gd name="connsiteX4" fmla="*/ 0 w 706467"/>
                    <a:gd name="connsiteY4" fmla="*/ 1160195 h 1580357"/>
                    <a:gd name="connsiteX5" fmla="*/ 0 w 706467"/>
                    <a:gd name="connsiteY5" fmla="*/ 165371 h 1580357"/>
                    <a:gd name="connsiteX6" fmla="*/ 165371 w 706467"/>
                    <a:gd name="connsiteY6" fmla="*/ 0 h 1580357"/>
                    <a:gd name="connsiteX7" fmla="*/ 330742 w 706467"/>
                    <a:gd name="connsiteY7" fmla="*/ 165371 h 1580357"/>
                    <a:gd name="connsiteX8" fmla="*/ 330742 w 706467"/>
                    <a:gd name="connsiteY8" fmla="*/ 759614 h 1580357"/>
                    <a:gd name="connsiteX9" fmla="*/ 346034 w 706467"/>
                    <a:gd name="connsiteY9" fmla="*/ 806490 h 1580357"/>
                    <a:gd name="connsiteX0" fmla="*/ 346034 w 346034"/>
                    <a:gd name="connsiteY0" fmla="*/ 806490 h 1580357"/>
                    <a:gd name="connsiteX1" fmla="*/ 97690 w 346034"/>
                    <a:gd name="connsiteY1" fmla="*/ 1580357 h 1580357"/>
                    <a:gd name="connsiteX2" fmla="*/ 88218 w 346034"/>
                    <a:gd name="connsiteY2" fmla="*/ 1504953 h 1580357"/>
                    <a:gd name="connsiteX3" fmla="*/ 0 w 346034"/>
                    <a:gd name="connsiteY3" fmla="*/ 1160195 h 1580357"/>
                    <a:gd name="connsiteX4" fmla="*/ 0 w 346034"/>
                    <a:gd name="connsiteY4" fmla="*/ 165371 h 1580357"/>
                    <a:gd name="connsiteX5" fmla="*/ 165371 w 346034"/>
                    <a:gd name="connsiteY5" fmla="*/ 0 h 1580357"/>
                    <a:gd name="connsiteX6" fmla="*/ 330742 w 346034"/>
                    <a:gd name="connsiteY6" fmla="*/ 165371 h 1580357"/>
                    <a:gd name="connsiteX7" fmla="*/ 330742 w 346034"/>
                    <a:gd name="connsiteY7" fmla="*/ 759614 h 1580357"/>
                    <a:gd name="connsiteX8" fmla="*/ 346034 w 346034"/>
                    <a:gd name="connsiteY8" fmla="*/ 806490 h 1580357"/>
                    <a:gd name="connsiteX0" fmla="*/ 346034 w 346034"/>
                    <a:gd name="connsiteY0" fmla="*/ 806490 h 1504953"/>
                    <a:gd name="connsiteX1" fmla="*/ 88218 w 346034"/>
                    <a:gd name="connsiteY1" fmla="*/ 1504953 h 1504953"/>
                    <a:gd name="connsiteX2" fmla="*/ 0 w 346034"/>
                    <a:gd name="connsiteY2" fmla="*/ 1160195 h 1504953"/>
                    <a:gd name="connsiteX3" fmla="*/ 0 w 346034"/>
                    <a:gd name="connsiteY3" fmla="*/ 165371 h 1504953"/>
                    <a:gd name="connsiteX4" fmla="*/ 165371 w 346034"/>
                    <a:gd name="connsiteY4" fmla="*/ 0 h 1504953"/>
                    <a:gd name="connsiteX5" fmla="*/ 330742 w 346034"/>
                    <a:gd name="connsiteY5" fmla="*/ 165371 h 1504953"/>
                    <a:gd name="connsiteX6" fmla="*/ 330742 w 346034"/>
                    <a:gd name="connsiteY6" fmla="*/ 759614 h 1504953"/>
                    <a:gd name="connsiteX7" fmla="*/ 346034 w 346034"/>
                    <a:gd name="connsiteY7" fmla="*/ 806490 h 1504953"/>
                    <a:gd name="connsiteX0" fmla="*/ 346034 w 346034"/>
                    <a:gd name="connsiteY0" fmla="*/ 806490 h 1178467"/>
                    <a:gd name="connsiteX1" fmla="*/ 0 w 346034"/>
                    <a:gd name="connsiteY1" fmla="*/ 1160195 h 1178467"/>
                    <a:gd name="connsiteX2" fmla="*/ 0 w 346034"/>
                    <a:gd name="connsiteY2" fmla="*/ 165371 h 1178467"/>
                    <a:gd name="connsiteX3" fmla="*/ 165371 w 346034"/>
                    <a:gd name="connsiteY3" fmla="*/ 0 h 1178467"/>
                    <a:gd name="connsiteX4" fmla="*/ 330742 w 346034"/>
                    <a:gd name="connsiteY4" fmla="*/ 165371 h 1178467"/>
                    <a:gd name="connsiteX5" fmla="*/ 330742 w 346034"/>
                    <a:gd name="connsiteY5" fmla="*/ 759614 h 1178467"/>
                    <a:gd name="connsiteX6" fmla="*/ 346034 w 346034"/>
                    <a:gd name="connsiteY6" fmla="*/ 806490 h 1178467"/>
                    <a:gd name="connsiteX0" fmla="*/ 346034 w 346034"/>
                    <a:gd name="connsiteY0" fmla="*/ 806490 h 1178467"/>
                    <a:gd name="connsiteX1" fmla="*/ 0 w 346034"/>
                    <a:gd name="connsiteY1" fmla="*/ 1160195 h 1178467"/>
                    <a:gd name="connsiteX2" fmla="*/ 8631 w 346034"/>
                    <a:gd name="connsiteY2" fmla="*/ 980826 h 1178467"/>
                    <a:gd name="connsiteX3" fmla="*/ 0 w 346034"/>
                    <a:gd name="connsiteY3" fmla="*/ 165371 h 1178467"/>
                    <a:gd name="connsiteX4" fmla="*/ 165371 w 346034"/>
                    <a:gd name="connsiteY4" fmla="*/ 0 h 1178467"/>
                    <a:gd name="connsiteX5" fmla="*/ 330742 w 346034"/>
                    <a:gd name="connsiteY5" fmla="*/ 165371 h 1178467"/>
                    <a:gd name="connsiteX6" fmla="*/ 330742 w 346034"/>
                    <a:gd name="connsiteY6" fmla="*/ 759614 h 1178467"/>
                    <a:gd name="connsiteX7" fmla="*/ 346034 w 346034"/>
                    <a:gd name="connsiteY7" fmla="*/ 806490 h 1178467"/>
                    <a:gd name="connsiteX0" fmla="*/ 346034 w 346034"/>
                    <a:gd name="connsiteY0" fmla="*/ 806490 h 1007656"/>
                    <a:gd name="connsiteX1" fmla="*/ 8631 w 346034"/>
                    <a:gd name="connsiteY1" fmla="*/ 980826 h 1007656"/>
                    <a:gd name="connsiteX2" fmla="*/ 0 w 346034"/>
                    <a:gd name="connsiteY2" fmla="*/ 165371 h 1007656"/>
                    <a:gd name="connsiteX3" fmla="*/ 165371 w 346034"/>
                    <a:gd name="connsiteY3" fmla="*/ 0 h 1007656"/>
                    <a:gd name="connsiteX4" fmla="*/ 330742 w 346034"/>
                    <a:gd name="connsiteY4" fmla="*/ 165371 h 1007656"/>
                    <a:gd name="connsiteX5" fmla="*/ 330742 w 346034"/>
                    <a:gd name="connsiteY5" fmla="*/ 759614 h 1007656"/>
                    <a:gd name="connsiteX6" fmla="*/ 346034 w 346034"/>
                    <a:gd name="connsiteY6" fmla="*/ 806490 h 1007656"/>
                    <a:gd name="connsiteX0" fmla="*/ 346034 w 346034"/>
                    <a:gd name="connsiteY0" fmla="*/ 806490 h 1007656"/>
                    <a:gd name="connsiteX1" fmla="*/ 8631 w 346034"/>
                    <a:gd name="connsiteY1" fmla="*/ 980826 h 1007656"/>
                    <a:gd name="connsiteX2" fmla="*/ 0 w 346034"/>
                    <a:gd name="connsiteY2" fmla="*/ 165371 h 1007656"/>
                    <a:gd name="connsiteX3" fmla="*/ 165371 w 346034"/>
                    <a:gd name="connsiteY3" fmla="*/ 0 h 1007656"/>
                    <a:gd name="connsiteX4" fmla="*/ 330742 w 346034"/>
                    <a:gd name="connsiteY4" fmla="*/ 165371 h 1007656"/>
                    <a:gd name="connsiteX5" fmla="*/ 346034 w 346034"/>
                    <a:gd name="connsiteY5" fmla="*/ 806490 h 1007656"/>
                    <a:gd name="connsiteX0" fmla="*/ 346034 w 346034"/>
                    <a:gd name="connsiteY0" fmla="*/ 806490 h 1007656"/>
                    <a:gd name="connsiteX1" fmla="*/ 8631 w 346034"/>
                    <a:gd name="connsiteY1" fmla="*/ 980826 h 1007656"/>
                    <a:gd name="connsiteX2" fmla="*/ 0 w 346034"/>
                    <a:gd name="connsiteY2" fmla="*/ 165371 h 1007656"/>
                    <a:gd name="connsiteX3" fmla="*/ 165371 w 346034"/>
                    <a:gd name="connsiteY3" fmla="*/ 0 h 1007656"/>
                    <a:gd name="connsiteX4" fmla="*/ 330742 w 346034"/>
                    <a:gd name="connsiteY4" fmla="*/ 165371 h 1007656"/>
                    <a:gd name="connsiteX5" fmla="*/ 346034 w 346034"/>
                    <a:gd name="connsiteY5" fmla="*/ 806490 h 1007656"/>
                    <a:gd name="connsiteX0" fmla="*/ 346034 w 346034"/>
                    <a:gd name="connsiteY0" fmla="*/ 806490 h 1007656"/>
                    <a:gd name="connsiteX1" fmla="*/ 8631 w 346034"/>
                    <a:gd name="connsiteY1" fmla="*/ 980826 h 1007656"/>
                    <a:gd name="connsiteX2" fmla="*/ 0 w 346034"/>
                    <a:gd name="connsiteY2" fmla="*/ 165371 h 1007656"/>
                    <a:gd name="connsiteX3" fmla="*/ 165371 w 346034"/>
                    <a:gd name="connsiteY3" fmla="*/ 0 h 1007656"/>
                    <a:gd name="connsiteX4" fmla="*/ 330742 w 346034"/>
                    <a:gd name="connsiteY4" fmla="*/ 165371 h 1007656"/>
                    <a:gd name="connsiteX5" fmla="*/ 346034 w 346034"/>
                    <a:gd name="connsiteY5" fmla="*/ 806490 h 1007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6034" h="1007656">
                      <a:moveTo>
                        <a:pt x="346034" y="806490"/>
                      </a:moveTo>
                      <a:cubicBezTo>
                        <a:pt x="292349" y="843359"/>
                        <a:pt x="66303" y="1087679"/>
                        <a:pt x="8631" y="980826"/>
                      </a:cubicBezTo>
                      <a:lnTo>
                        <a:pt x="0" y="165371"/>
                      </a:lnTo>
                      <a:cubicBezTo>
                        <a:pt x="0" y="74039"/>
                        <a:pt x="74039" y="0"/>
                        <a:pt x="165371" y="0"/>
                      </a:cubicBezTo>
                      <a:cubicBezTo>
                        <a:pt x="256703" y="0"/>
                        <a:pt x="330742" y="74039"/>
                        <a:pt x="330742" y="165371"/>
                      </a:cubicBezTo>
                      <a:cubicBezTo>
                        <a:pt x="326703" y="387910"/>
                        <a:pt x="318194" y="593459"/>
                        <a:pt x="346034" y="806490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2" name="Round Same Side Corner Rectangle 27">
                  <a:extLst>
                    <a:ext uri="{FF2B5EF4-FFF2-40B4-BE49-F238E27FC236}">
                      <a16:creationId xmlns:a16="http://schemas.microsoft.com/office/drawing/2014/main" id="{FE0F2B30-C05B-FA48-80EA-9E9953123CF5}"/>
                    </a:ext>
                  </a:extLst>
                </p:cNvPr>
                <p:cNvSpPr/>
                <p:nvPr/>
              </p:nvSpPr>
              <p:spPr>
                <a:xfrm rot="15300000">
                  <a:off x="6638233" y="3999161"/>
                  <a:ext cx="288831" cy="327523"/>
                </a:xfrm>
                <a:prstGeom prst="round2SameRect">
                  <a:avLst>
                    <a:gd name="adj1" fmla="val 50000"/>
                    <a:gd name="adj2" fmla="val 27638"/>
                  </a:avLst>
                </a:prstGeom>
                <a:solidFill>
                  <a:srgbClr val="FADBC6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39" name="Picture 38" descr="A picture containing shape&#10;&#10;Description automatically generated">
            <a:extLst>
              <a:ext uri="{FF2B5EF4-FFF2-40B4-BE49-F238E27FC236}">
                <a16:creationId xmlns:a16="http://schemas.microsoft.com/office/drawing/2014/main" id="{3BEF992A-9E9D-C44F-9454-336317368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8880" flipH="1">
            <a:off x="18086864" y="-663358"/>
            <a:ext cx="3228141" cy="32281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E8CE71-B207-0345-B090-2FC1314D943E}"/>
              </a:ext>
            </a:extLst>
          </p:cNvPr>
          <p:cNvSpPr/>
          <p:nvPr/>
        </p:nvSpPr>
        <p:spPr>
          <a:xfrm>
            <a:off x="17872510" y="1848159"/>
            <a:ext cx="34228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Who </a:t>
            </a:r>
          </a:p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we are?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8CB6FDA-176B-F441-9B8C-CFF7FA47305B}"/>
              </a:ext>
            </a:extLst>
          </p:cNvPr>
          <p:cNvSpPr/>
          <p:nvPr/>
        </p:nvSpPr>
        <p:spPr>
          <a:xfrm>
            <a:off x="13258333" y="1938506"/>
            <a:ext cx="40670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What</a:t>
            </a:r>
          </a:p>
          <a:p>
            <a:r>
              <a:rPr lang="en-US" sz="5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we will do?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BC7F07B-688D-FB48-8469-0D2EA199AD28}"/>
              </a:ext>
            </a:extLst>
          </p:cNvPr>
          <p:cNvSpPr/>
          <p:nvPr/>
        </p:nvSpPr>
        <p:spPr>
          <a:xfrm>
            <a:off x="8976878" y="1951480"/>
            <a:ext cx="34228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What </a:t>
            </a:r>
          </a:p>
          <a:p>
            <a:r>
              <a:rPr lang="en-US" sz="5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is done?</a:t>
            </a: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0F638B99-F5A3-604A-B729-9F90F62E9D2B}"/>
              </a:ext>
            </a:extLst>
          </p:cNvPr>
          <p:cNvSpPr/>
          <p:nvPr/>
        </p:nvSpPr>
        <p:spPr>
          <a:xfrm>
            <a:off x="5929781" y="3877040"/>
            <a:ext cx="2081104" cy="7465625"/>
          </a:xfrm>
          <a:custGeom>
            <a:avLst/>
            <a:gdLst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285330 h 3964780"/>
              <a:gd name="connsiteX6" fmla="*/ 495618 w 1105215"/>
              <a:gd name="connsiteY6" fmla="*/ 3355180 h 3964780"/>
              <a:gd name="connsiteX7" fmla="*/ 982362 w 1105215"/>
              <a:gd name="connsiteY7" fmla="*/ 3952395 h 3964780"/>
              <a:gd name="connsiteX8" fmla="*/ 1105215 w 1105215"/>
              <a:gd name="connsiteY8" fmla="*/ 3964780 h 3964780"/>
              <a:gd name="connsiteX9" fmla="*/ 1105215 w 1105215"/>
              <a:gd name="connsiteY9" fmla="*/ 3838624 h 3964780"/>
              <a:gd name="connsiteX10" fmla="*/ 1005529 w 1105215"/>
              <a:gd name="connsiteY10" fmla="*/ 3828575 h 3964780"/>
              <a:gd name="connsiteX11" fmla="*/ 610571 w 1105215"/>
              <a:gd name="connsiteY11" fmla="*/ 3343977 h 3964780"/>
              <a:gd name="connsiteX12" fmla="*/ 610571 w 1105215"/>
              <a:gd name="connsiteY12" fmla="*/ 3285330 h 3964780"/>
              <a:gd name="connsiteX13" fmla="*/ 609598 w 1105215"/>
              <a:gd name="connsiteY13" fmla="*/ 3285330 h 3964780"/>
              <a:gd name="connsiteX14" fmla="*/ 609598 w 1105215"/>
              <a:gd name="connsiteY14" fmla="*/ 609600 h 3964780"/>
              <a:gd name="connsiteX15" fmla="*/ 122854 w 1105215"/>
              <a:gd name="connsiteY15" fmla="*/ 12385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3285330 h 3964780"/>
              <a:gd name="connsiteX13" fmla="*/ 609598 w 1105215"/>
              <a:gd name="connsiteY13" fmla="*/ 609600 h 3964780"/>
              <a:gd name="connsiteX14" fmla="*/ 122854 w 1105215"/>
              <a:gd name="connsiteY14" fmla="*/ 12385 h 3964780"/>
              <a:gd name="connsiteX15" fmla="*/ 0 w 1105215"/>
              <a:gd name="connsiteY15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609600 h 3964780"/>
              <a:gd name="connsiteX13" fmla="*/ 122854 w 1105215"/>
              <a:gd name="connsiteY13" fmla="*/ 12385 h 3964780"/>
              <a:gd name="connsiteX14" fmla="*/ 0 w 1105215"/>
              <a:gd name="connsiteY14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09598 w 1105215"/>
              <a:gd name="connsiteY11" fmla="*/ 609600 h 3964780"/>
              <a:gd name="connsiteX12" fmla="*/ 122854 w 1105215"/>
              <a:gd name="connsiteY12" fmla="*/ 12385 h 3964780"/>
              <a:gd name="connsiteX13" fmla="*/ 0 w 1105215"/>
              <a:gd name="connsiteY13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5618 w 1105215"/>
              <a:gd name="connsiteY4" fmla="*/ 3355180 h 3964780"/>
              <a:gd name="connsiteX5" fmla="*/ 982362 w 1105215"/>
              <a:gd name="connsiteY5" fmla="*/ 3952395 h 3964780"/>
              <a:gd name="connsiteX6" fmla="*/ 1105215 w 1105215"/>
              <a:gd name="connsiteY6" fmla="*/ 3964780 h 3964780"/>
              <a:gd name="connsiteX7" fmla="*/ 1105215 w 1105215"/>
              <a:gd name="connsiteY7" fmla="*/ 3838624 h 3964780"/>
              <a:gd name="connsiteX8" fmla="*/ 1005529 w 1105215"/>
              <a:gd name="connsiteY8" fmla="*/ 3828575 h 3964780"/>
              <a:gd name="connsiteX9" fmla="*/ 610571 w 1105215"/>
              <a:gd name="connsiteY9" fmla="*/ 3343977 h 3964780"/>
              <a:gd name="connsiteX10" fmla="*/ 609598 w 1105215"/>
              <a:gd name="connsiteY10" fmla="*/ 609600 h 3964780"/>
              <a:gd name="connsiteX11" fmla="*/ 122854 w 1105215"/>
              <a:gd name="connsiteY11" fmla="*/ 12385 h 3964780"/>
              <a:gd name="connsiteX12" fmla="*/ 0 w 1105215"/>
              <a:gd name="connsiteY12" fmla="*/ 0 h 396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5215" h="3964780">
                <a:moveTo>
                  <a:pt x="0" y="0"/>
                </a:moveTo>
                <a:lnTo>
                  <a:pt x="0" y="126156"/>
                </a:lnTo>
                <a:lnTo>
                  <a:pt x="99687" y="136205"/>
                </a:lnTo>
                <a:cubicBezTo>
                  <a:pt x="325089" y="182330"/>
                  <a:pt x="494645" y="381765"/>
                  <a:pt x="494645" y="620803"/>
                </a:cubicBezTo>
                <a:cubicBezTo>
                  <a:pt x="494969" y="1532262"/>
                  <a:pt x="495294" y="2443721"/>
                  <a:pt x="495618" y="3355180"/>
                </a:cubicBezTo>
                <a:cubicBezTo>
                  <a:pt x="495618" y="3649769"/>
                  <a:pt x="704577" y="3895552"/>
                  <a:pt x="982362" y="3952395"/>
                </a:cubicBezTo>
                <a:lnTo>
                  <a:pt x="1105215" y="3964780"/>
                </a:lnTo>
                <a:lnTo>
                  <a:pt x="1105215" y="3838624"/>
                </a:lnTo>
                <a:lnTo>
                  <a:pt x="1005529" y="3828575"/>
                </a:lnTo>
                <a:cubicBezTo>
                  <a:pt x="780127" y="3782451"/>
                  <a:pt x="610571" y="3583015"/>
                  <a:pt x="610571" y="3343977"/>
                </a:cubicBezTo>
                <a:cubicBezTo>
                  <a:pt x="610247" y="2432518"/>
                  <a:pt x="609922" y="1521059"/>
                  <a:pt x="609598" y="609600"/>
                </a:cubicBezTo>
                <a:cubicBezTo>
                  <a:pt x="609598" y="315011"/>
                  <a:pt x="400639" y="69228"/>
                  <a:pt x="122854" y="1238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8C2CA0AD-0521-2C4E-823D-D62B7BEB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36" y="1193271"/>
            <a:ext cx="5435600" cy="2921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277F73-F5C2-C84D-9889-68F43FF9B438}"/>
              </a:ext>
            </a:extLst>
          </p:cNvPr>
          <p:cNvSpPr/>
          <p:nvPr/>
        </p:nvSpPr>
        <p:spPr>
          <a:xfrm>
            <a:off x="5573702" y="3611309"/>
            <a:ext cx="623210" cy="263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27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C5D14-F531-404E-9924-3B8A40016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1600"/>
              </a:spcAft>
            </a:pPr>
            <a:r>
              <a:rPr lang="en-US" b="1" dirty="0">
                <a:solidFill>
                  <a:srgbClr val="000000"/>
                </a:solidFill>
              </a:rPr>
              <a:t>Public Outreach: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0" dirty="0">
                <a:solidFill>
                  <a:srgbClr val="000000"/>
                </a:solidFill>
              </a:rPr>
              <a:t>70+ Participants </a:t>
            </a:r>
            <a:endParaRPr lang="en-NO" b="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44ACF9-FB46-134B-93B9-E8B4D30F7DCB}"/>
              </a:ext>
            </a:extLst>
          </p:cNvPr>
          <p:cNvSpPr txBox="1"/>
          <p:nvPr/>
        </p:nvSpPr>
        <p:spPr>
          <a:xfrm>
            <a:off x="18193886" y="9856326"/>
            <a:ext cx="63387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RecSys</a:t>
            </a:r>
            <a:r>
              <a:rPr lang="en-US" sz="3600" b="1" dirty="0"/>
              <a:t> 2021</a:t>
            </a:r>
          </a:p>
          <a:p>
            <a:r>
              <a:rPr lang="en-US" sz="3600" dirty="0"/>
              <a:t>Topmost conference of the field 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1C3BA1B-83DD-B444-A069-4E903E481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5" r="5702"/>
          <a:stretch/>
        </p:blipFill>
        <p:spPr>
          <a:xfrm>
            <a:off x="6188527" y="3020361"/>
            <a:ext cx="11430000" cy="8036294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9857EDB-53AD-0040-AD27-9A37579B2243}"/>
              </a:ext>
            </a:extLst>
          </p:cNvPr>
          <p:cNvSpPr/>
          <p:nvPr/>
        </p:nvSpPr>
        <p:spPr>
          <a:xfrm>
            <a:off x="5972175" y="2659345"/>
            <a:ext cx="12017633" cy="9044659"/>
          </a:xfrm>
          <a:prstGeom prst="roundRect">
            <a:avLst>
              <a:gd name="adj" fmla="val 5178"/>
            </a:avLst>
          </a:prstGeom>
          <a:solidFill>
            <a:srgbClr val="40BAD2">
              <a:alpha val="9020"/>
            </a:srgbClr>
          </a:solid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3600" dirty="0">
                <a:noFill/>
              </a:rPr>
              <a:t>s00</a:t>
            </a:r>
          </a:p>
        </p:txBody>
      </p:sp>
      <p:pic>
        <p:nvPicPr>
          <p:cNvPr id="12" name="Graphic 11" descr="Tick with solid fill">
            <a:extLst>
              <a:ext uri="{FF2B5EF4-FFF2-40B4-BE49-F238E27FC236}">
                <a16:creationId xmlns:a16="http://schemas.microsoft.com/office/drawing/2014/main" id="{124D87F1-671F-9442-A9C6-E9F954275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92603" y="10056614"/>
            <a:ext cx="1358080" cy="135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43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12F86F5A-CDA3-0543-8B34-6D9FE4157D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b-NO" dirty="0"/>
              <a:t>WP2 Leader</a:t>
            </a:r>
          </a:p>
          <a:p>
            <a:r>
              <a:rPr lang="nb-NO" dirty="0"/>
              <a:t>WP2 Co-leader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EF1EB4A-A55E-034A-B851-74F5D87FE4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Mehdi </a:t>
            </a:r>
            <a:r>
              <a:rPr lang="nb-NO" dirty="0" err="1"/>
              <a:t>Elahi</a:t>
            </a:r>
            <a:endParaRPr lang="nb-NO" dirty="0"/>
          </a:p>
          <a:p>
            <a:r>
              <a:rPr lang="nb-NO" dirty="0"/>
              <a:t>Christoph Trattner</a:t>
            </a:r>
          </a:p>
        </p:txBody>
      </p:sp>
    </p:spTree>
    <p:extLst>
      <p:ext uri="{BB962C8B-B14F-4D97-AF65-F5344CB8AC3E}">
        <p14:creationId xmlns:p14="http://schemas.microsoft.com/office/powerpoint/2010/main" val="1104796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262683-4328-4788-9BA7-13AC6AA9B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Who We Are?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E1DE27-5666-D541-9B72-F01FF11D46FC}"/>
              </a:ext>
            </a:extLst>
          </p:cNvPr>
          <p:cNvSpPr txBox="1"/>
          <p:nvPr/>
        </p:nvSpPr>
        <p:spPr>
          <a:xfrm>
            <a:off x="10306960" y="4089682"/>
            <a:ext cx="191110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WP Leader:</a:t>
            </a:r>
          </a:p>
          <a:p>
            <a:pPr algn="ctr"/>
            <a:r>
              <a:rPr lang="en-US" sz="2800" dirty="0"/>
              <a:t>Mehdi Elahi</a:t>
            </a:r>
          </a:p>
          <a:p>
            <a:pPr algn="ctr"/>
            <a:r>
              <a:rPr lang="en-US" sz="2800" dirty="0"/>
              <a:t>(UiB)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2CCE51-D94B-D249-B6EF-A8C2CD0DFA66}"/>
              </a:ext>
            </a:extLst>
          </p:cNvPr>
          <p:cNvSpPr/>
          <p:nvPr/>
        </p:nvSpPr>
        <p:spPr>
          <a:xfrm>
            <a:off x="13507969" y="4065103"/>
            <a:ext cx="29218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/>
              <a:t>WP Co-leader: </a:t>
            </a:r>
          </a:p>
          <a:p>
            <a:pPr algn="ctr"/>
            <a:r>
              <a:rPr lang="en-US" sz="2800" dirty="0"/>
              <a:t>Christoph Trattner </a:t>
            </a:r>
          </a:p>
          <a:p>
            <a:pPr algn="ctr"/>
            <a:r>
              <a:rPr lang="en-US" sz="2800" dirty="0"/>
              <a:t>(UiB)</a:t>
            </a:r>
          </a:p>
        </p:txBody>
      </p:sp>
      <p:pic>
        <p:nvPicPr>
          <p:cNvPr id="14" name="Picture 13" descr="A person in a tuxedo&#10;&#10;Description automatically generated with low confidence">
            <a:extLst>
              <a:ext uri="{FF2B5EF4-FFF2-40B4-BE49-F238E27FC236}">
                <a16:creationId xmlns:a16="http://schemas.microsoft.com/office/drawing/2014/main" id="{FF0511B1-EDF1-C145-919F-9E596FA79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17" r="33272"/>
          <a:stretch/>
        </p:blipFill>
        <p:spPr>
          <a:xfrm>
            <a:off x="9375942" y="661844"/>
            <a:ext cx="3773139" cy="3396361"/>
          </a:xfrm>
          <a:prstGeom prst="rect">
            <a:avLst/>
          </a:prstGeom>
        </p:spPr>
      </p:pic>
      <p:pic>
        <p:nvPicPr>
          <p:cNvPr id="16" name="Picture 15" descr="A person in a tuxedo&#10;&#10;Description automatically generated with low confidence">
            <a:extLst>
              <a:ext uri="{FF2B5EF4-FFF2-40B4-BE49-F238E27FC236}">
                <a16:creationId xmlns:a16="http://schemas.microsoft.com/office/drawing/2014/main" id="{97285DB1-29E7-464D-8F07-00454B132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633"/>
          <a:stretch/>
        </p:blipFill>
        <p:spPr>
          <a:xfrm>
            <a:off x="13096048" y="646151"/>
            <a:ext cx="3745733" cy="3396361"/>
          </a:xfrm>
          <a:prstGeom prst="rect">
            <a:avLst/>
          </a:prstGeom>
        </p:spPr>
      </p:pic>
      <p:pic>
        <p:nvPicPr>
          <p:cNvPr id="20" name="Picture 19" descr="A picture containing text, indoor, wall&#10;&#10;Description automatically generated">
            <a:extLst>
              <a:ext uri="{FF2B5EF4-FFF2-40B4-BE49-F238E27FC236}">
                <a16:creationId xmlns:a16="http://schemas.microsoft.com/office/drawing/2014/main" id="{858320B5-D870-AE41-A33F-7A85EA1183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451"/>
          <a:stretch/>
        </p:blipFill>
        <p:spPr>
          <a:xfrm>
            <a:off x="13149081" y="6079994"/>
            <a:ext cx="7600002" cy="3396361"/>
          </a:xfrm>
          <a:prstGeom prst="rect">
            <a:avLst/>
          </a:prstGeom>
        </p:spPr>
      </p:pic>
      <p:pic>
        <p:nvPicPr>
          <p:cNvPr id="22" name="Picture 21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D32EEBBE-380A-A34E-8109-A4C82A9264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28"/>
          <a:stretch/>
        </p:blipFill>
        <p:spPr>
          <a:xfrm>
            <a:off x="16930553" y="764220"/>
            <a:ext cx="3523758" cy="3331226"/>
          </a:xfrm>
          <a:prstGeom prst="rect">
            <a:avLst/>
          </a:prstGeom>
        </p:spPr>
      </p:pic>
      <p:pic>
        <p:nvPicPr>
          <p:cNvPr id="25" name="Picture 24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F4E88EC8-2C0B-D74C-9BE2-6B2F12B0F5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17" r="33137"/>
          <a:stretch/>
        </p:blipFill>
        <p:spPr>
          <a:xfrm>
            <a:off x="20500662" y="6192233"/>
            <a:ext cx="3523759" cy="317188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AE1CF26-BD8B-7A4D-B730-8DD3F189B1D6}"/>
              </a:ext>
            </a:extLst>
          </p:cNvPr>
          <p:cNvSpPr/>
          <p:nvPr/>
        </p:nvSpPr>
        <p:spPr>
          <a:xfrm>
            <a:off x="17384638" y="4065103"/>
            <a:ext cx="261558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/>
              <a:t>Industry Leader:</a:t>
            </a:r>
          </a:p>
          <a:p>
            <a:pPr algn="ctr"/>
            <a:r>
              <a:rPr lang="en-US" sz="2800" dirty="0"/>
              <a:t>Lars </a:t>
            </a:r>
            <a:r>
              <a:rPr lang="en-US" sz="2800" dirty="0" err="1"/>
              <a:t>Skjærven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/>
              <a:t>(TV 2)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B88269-60C3-5249-9DDF-3288E842AC74}"/>
              </a:ext>
            </a:extLst>
          </p:cNvPr>
          <p:cNvSpPr txBox="1"/>
          <p:nvPr/>
        </p:nvSpPr>
        <p:spPr>
          <a:xfrm>
            <a:off x="20984404" y="4084701"/>
            <a:ext cx="262571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WP Advisor:</a:t>
            </a:r>
          </a:p>
          <a:p>
            <a:pPr algn="ctr"/>
            <a:r>
              <a:rPr lang="en-US" sz="2800" dirty="0"/>
              <a:t>Dietmar </a:t>
            </a:r>
            <a:r>
              <a:rPr lang="en-US" sz="2800" dirty="0" err="1"/>
              <a:t>Jannach</a:t>
            </a:r>
            <a:endParaRPr lang="en-US" sz="2800" dirty="0"/>
          </a:p>
          <a:p>
            <a:pPr algn="ctr"/>
            <a:r>
              <a:rPr lang="en-US" sz="2800" dirty="0"/>
              <a:t>(AAU)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C0D70C-B8AF-9143-B01E-9364350D6707}"/>
              </a:ext>
            </a:extLst>
          </p:cNvPr>
          <p:cNvSpPr txBox="1"/>
          <p:nvPr/>
        </p:nvSpPr>
        <p:spPr>
          <a:xfrm>
            <a:off x="17582207" y="9476354"/>
            <a:ext cx="23014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WP Team:</a:t>
            </a:r>
          </a:p>
          <a:p>
            <a:pPr algn="ctr"/>
            <a:r>
              <a:rPr lang="en-US" sz="2800" dirty="0" err="1"/>
              <a:t>Krisztian</a:t>
            </a:r>
            <a:r>
              <a:rPr lang="en-US" sz="2800" dirty="0"/>
              <a:t> Balog</a:t>
            </a:r>
          </a:p>
          <a:p>
            <a:pPr algn="ctr"/>
            <a:r>
              <a:rPr lang="en-US" sz="2800" dirty="0"/>
              <a:t>(</a:t>
            </a:r>
            <a:r>
              <a:rPr lang="en-US" sz="2800" dirty="0" err="1"/>
              <a:t>UiS</a:t>
            </a:r>
            <a:r>
              <a:rPr lang="en-US" sz="2800" dirty="0"/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FE9D24-FB7F-0347-ADEB-F61A952152C2}"/>
              </a:ext>
            </a:extLst>
          </p:cNvPr>
          <p:cNvSpPr txBox="1"/>
          <p:nvPr/>
        </p:nvSpPr>
        <p:spPr>
          <a:xfrm>
            <a:off x="633315" y="9619596"/>
            <a:ext cx="392011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PhD Student:</a:t>
            </a:r>
          </a:p>
          <a:p>
            <a:pPr algn="ctr"/>
            <a:r>
              <a:rPr lang="en-US" sz="2800" dirty="0"/>
              <a:t>Anastasia </a:t>
            </a:r>
            <a:r>
              <a:rPr lang="en-US" sz="2800" dirty="0" err="1"/>
              <a:t>Klimashevskaya</a:t>
            </a:r>
            <a:endParaRPr lang="en-US" sz="2800" dirty="0"/>
          </a:p>
          <a:p>
            <a:pPr algn="ctr"/>
            <a:r>
              <a:rPr lang="en-US" sz="2800" dirty="0"/>
              <a:t>(UiB)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8170E2-C0F0-474D-924F-8D188D30BFC4}"/>
              </a:ext>
            </a:extLst>
          </p:cNvPr>
          <p:cNvSpPr txBox="1"/>
          <p:nvPr/>
        </p:nvSpPr>
        <p:spPr>
          <a:xfrm>
            <a:off x="14271250" y="9476353"/>
            <a:ext cx="190641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WP Team:</a:t>
            </a:r>
          </a:p>
          <a:p>
            <a:pPr algn="ctr"/>
            <a:r>
              <a:rPr lang="en-US" sz="2800" dirty="0"/>
              <a:t>Alain Starke</a:t>
            </a:r>
          </a:p>
          <a:p>
            <a:pPr algn="ctr"/>
            <a:r>
              <a:rPr lang="en-US" sz="2800" dirty="0"/>
              <a:t>(UiB)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EDFA51-10C5-6C45-A0B9-08B677D1BDB8}"/>
              </a:ext>
            </a:extLst>
          </p:cNvPr>
          <p:cNvSpPr txBox="1"/>
          <p:nvPr/>
        </p:nvSpPr>
        <p:spPr>
          <a:xfrm>
            <a:off x="21491337" y="9476355"/>
            <a:ext cx="21190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WP Team:</a:t>
            </a:r>
          </a:p>
          <a:p>
            <a:pPr algn="ctr"/>
            <a:r>
              <a:rPr lang="en-US" sz="2800" dirty="0" err="1"/>
              <a:t>Helle</a:t>
            </a:r>
            <a:r>
              <a:rPr lang="en-US" sz="2800" dirty="0"/>
              <a:t> </a:t>
            </a:r>
            <a:r>
              <a:rPr lang="en-US" sz="2800" dirty="0" err="1"/>
              <a:t>Sjøvaag</a:t>
            </a:r>
            <a:endParaRPr lang="en-US" sz="2800" dirty="0"/>
          </a:p>
          <a:p>
            <a:pPr algn="ctr"/>
            <a:r>
              <a:rPr lang="en-US" sz="2800" dirty="0"/>
              <a:t>(</a:t>
            </a:r>
            <a:r>
              <a:rPr lang="en-US" sz="2800" dirty="0" err="1"/>
              <a:t>UiS</a:t>
            </a:r>
            <a:r>
              <a:rPr lang="en-US" sz="2800" dirty="0"/>
              <a:t>)</a:t>
            </a:r>
          </a:p>
        </p:txBody>
      </p:sp>
      <p:pic>
        <p:nvPicPr>
          <p:cNvPr id="33" name="Picture 32" descr="A picture containing text, indoor, wall&#10;&#10;Description automatically generated">
            <a:extLst>
              <a:ext uri="{FF2B5EF4-FFF2-40B4-BE49-F238E27FC236}">
                <a16:creationId xmlns:a16="http://schemas.microsoft.com/office/drawing/2014/main" id="{55C0274F-468F-4D42-901C-5D98E8085C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07"/>
          <a:stretch/>
        </p:blipFill>
        <p:spPr>
          <a:xfrm>
            <a:off x="20422673" y="485193"/>
            <a:ext cx="3898853" cy="3535154"/>
          </a:xfrm>
          <a:prstGeom prst="rect">
            <a:avLst/>
          </a:prstGeom>
        </p:spPr>
      </p:pic>
      <p:pic>
        <p:nvPicPr>
          <p:cNvPr id="34" name="Picture 33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86B28E96-91FD-DB48-8CEF-2789C32FBF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569"/>
          <a:stretch/>
        </p:blipFill>
        <p:spPr>
          <a:xfrm>
            <a:off x="692950" y="6349144"/>
            <a:ext cx="3666830" cy="3213199"/>
          </a:xfrm>
          <a:prstGeom prst="rect">
            <a:avLst/>
          </a:prstGeom>
        </p:spPr>
      </p:pic>
      <p:pic>
        <p:nvPicPr>
          <p:cNvPr id="37" name="Picture 36" descr="A person in a tuxedo&#10;&#10;Description automatically generated with low confidence">
            <a:extLst>
              <a:ext uri="{FF2B5EF4-FFF2-40B4-BE49-F238E27FC236}">
                <a16:creationId xmlns:a16="http://schemas.microsoft.com/office/drawing/2014/main" id="{CFE1B676-8D3B-1649-B695-A09DFE0FD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31" r="1579"/>
          <a:stretch/>
        </p:blipFill>
        <p:spPr>
          <a:xfrm>
            <a:off x="5141571" y="6294040"/>
            <a:ext cx="3436096" cy="331186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0F1C7DA-CC36-064E-B51E-2BC81EBD897D}"/>
              </a:ext>
            </a:extLst>
          </p:cNvPr>
          <p:cNvSpPr txBox="1"/>
          <p:nvPr/>
        </p:nvSpPr>
        <p:spPr>
          <a:xfrm>
            <a:off x="5630926" y="9607821"/>
            <a:ext cx="264348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PhD Student:</a:t>
            </a:r>
          </a:p>
          <a:p>
            <a:pPr algn="ctr"/>
            <a:r>
              <a:rPr lang="en-US" sz="2800" dirty="0"/>
              <a:t>Ayoub El </a:t>
            </a:r>
            <a:r>
              <a:rPr lang="en-US" sz="2800" dirty="0" err="1"/>
              <a:t>Majjodi</a:t>
            </a:r>
            <a:endParaRPr lang="en-US" sz="2800" dirty="0"/>
          </a:p>
          <a:p>
            <a:pPr algn="ctr"/>
            <a:r>
              <a:rPr lang="en-US" sz="2800" dirty="0"/>
              <a:t>(UiB)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B64C88-7722-F443-A1B7-275C01D18B4F}"/>
              </a:ext>
            </a:extLst>
          </p:cNvPr>
          <p:cNvSpPr txBox="1"/>
          <p:nvPr/>
        </p:nvSpPr>
        <p:spPr>
          <a:xfrm>
            <a:off x="9977636" y="9476353"/>
            <a:ext cx="29819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WP Team:</a:t>
            </a:r>
          </a:p>
          <a:p>
            <a:pPr algn="ctr"/>
            <a:r>
              <a:rPr lang="en-GB" sz="2800" dirty="0"/>
              <a:t>Erik Knudsen</a:t>
            </a:r>
          </a:p>
          <a:p>
            <a:pPr algn="ctr"/>
            <a:r>
              <a:rPr lang="en-GB" sz="2800" dirty="0"/>
              <a:t>(</a:t>
            </a:r>
            <a:r>
              <a:rPr lang="en-US" sz="2800" dirty="0"/>
              <a:t>DIGSSCORE &amp; </a:t>
            </a:r>
            <a:r>
              <a:rPr lang="en-GB" sz="2800" dirty="0"/>
              <a:t>UiB)</a:t>
            </a:r>
          </a:p>
        </p:txBody>
      </p:sp>
      <p:pic>
        <p:nvPicPr>
          <p:cNvPr id="41" name="Picture 4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C8813DD5-AC01-2C48-A90C-D8B42B4D4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0953" y="6315169"/>
            <a:ext cx="3773139" cy="3282246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05A203D-38CD-7C47-83BD-BFC15D86F56A}"/>
              </a:ext>
            </a:extLst>
          </p:cNvPr>
          <p:cNvSpPr/>
          <p:nvPr/>
        </p:nvSpPr>
        <p:spPr>
          <a:xfrm>
            <a:off x="633315" y="6079994"/>
            <a:ext cx="23391106" cy="4980539"/>
          </a:xfrm>
          <a:prstGeom prst="roundRect">
            <a:avLst>
              <a:gd name="adj" fmla="val 5178"/>
            </a:avLst>
          </a:prstGeom>
          <a:solidFill>
            <a:srgbClr val="40BAD2">
              <a:alpha val="9020"/>
            </a:srgbClr>
          </a:solid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3600" dirty="0">
                <a:noFill/>
              </a:rPr>
              <a:t>s00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7FD3DCD-284C-E742-BD02-443226895108}"/>
              </a:ext>
            </a:extLst>
          </p:cNvPr>
          <p:cNvSpPr/>
          <p:nvPr/>
        </p:nvSpPr>
        <p:spPr>
          <a:xfrm>
            <a:off x="9375941" y="591232"/>
            <a:ext cx="14648479" cy="4980539"/>
          </a:xfrm>
          <a:prstGeom prst="roundRect">
            <a:avLst>
              <a:gd name="adj" fmla="val 5178"/>
            </a:avLst>
          </a:prstGeom>
          <a:solidFill>
            <a:srgbClr val="40BAD2">
              <a:alpha val="9020"/>
            </a:srgbClr>
          </a:solid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3600" dirty="0">
                <a:noFill/>
              </a:rPr>
              <a:t>s00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DF1CE9-2D7E-4E48-8F2C-54F5600E60F3}"/>
              </a:ext>
            </a:extLst>
          </p:cNvPr>
          <p:cNvSpPr txBox="1"/>
          <p:nvPr/>
        </p:nvSpPr>
        <p:spPr>
          <a:xfrm>
            <a:off x="1734724" y="3925356"/>
            <a:ext cx="37305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@WP2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A9508E-29EA-2E4A-A747-6FFE264C33D9}"/>
              </a:ext>
            </a:extLst>
          </p:cNvPr>
          <p:cNvSpPr txBox="1"/>
          <p:nvPr/>
        </p:nvSpPr>
        <p:spPr>
          <a:xfrm>
            <a:off x="20422673" y="10981097"/>
            <a:ext cx="34916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i="1" dirty="0">
                <a:latin typeface="Arial" panose="020B0604020202020204" pitchFamily="34" charset="0"/>
                <a:cs typeface="Arial" panose="020B0604020202020204" pitchFamily="34" charset="0"/>
              </a:rPr>
              <a:t>&amp; more</a:t>
            </a:r>
          </a:p>
        </p:txBody>
      </p:sp>
      <p:pic>
        <p:nvPicPr>
          <p:cNvPr id="26" name="Picture 25" descr="A picture containing shape&#10;&#10;Description automatically generated">
            <a:extLst>
              <a:ext uri="{FF2B5EF4-FFF2-40B4-BE49-F238E27FC236}">
                <a16:creationId xmlns:a16="http://schemas.microsoft.com/office/drawing/2014/main" id="{0CF2BCB4-4BD0-C24E-B2F4-E191FBC5C7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8578" flipH="1">
            <a:off x="18137349" y="10654450"/>
            <a:ext cx="3228141" cy="322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65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Freeform 218">
            <a:extLst>
              <a:ext uri="{FF2B5EF4-FFF2-40B4-BE49-F238E27FC236}">
                <a16:creationId xmlns:a16="http://schemas.microsoft.com/office/drawing/2014/main" id="{E8508026-6A34-954F-8F98-0A00C6568599}"/>
              </a:ext>
            </a:extLst>
          </p:cNvPr>
          <p:cNvSpPr/>
          <p:nvPr/>
        </p:nvSpPr>
        <p:spPr>
          <a:xfrm flipH="1">
            <a:off x="7996050" y="3879287"/>
            <a:ext cx="2081104" cy="7465625"/>
          </a:xfrm>
          <a:custGeom>
            <a:avLst/>
            <a:gdLst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285330 h 3964780"/>
              <a:gd name="connsiteX6" fmla="*/ 495618 w 1105215"/>
              <a:gd name="connsiteY6" fmla="*/ 3355180 h 3964780"/>
              <a:gd name="connsiteX7" fmla="*/ 982362 w 1105215"/>
              <a:gd name="connsiteY7" fmla="*/ 3952395 h 3964780"/>
              <a:gd name="connsiteX8" fmla="*/ 1105215 w 1105215"/>
              <a:gd name="connsiteY8" fmla="*/ 3964780 h 3964780"/>
              <a:gd name="connsiteX9" fmla="*/ 1105215 w 1105215"/>
              <a:gd name="connsiteY9" fmla="*/ 3838624 h 3964780"/>
              <a:gd name="connsiteX10" fmla="*/ 1005529 w 1105215"/>
              <a:gd name="connsiteY10" fmla="*/ 3828575 h 3964780"/>
              <a:gd name="connsiteX11" fmla="*/ 610571 w 1105215"/>
              <a:gd name="connsiteY11" fmla="*/ 3343977 h 3964780"/>
              <a:gd name="connsiteX12" fmla="*/ 610571 w 1105215"/>
              <a:gd name="connsiteY12" fmla="*/ 3285330 h 3964780"/>
              <a:gd name="connsiteX13" fmla="*/ 609598 w 1105215"/>
              <a:gd name="connsiteY13" fmla="*/ 3285330 h 3964780"/>
              <a:gd name="connsiteX14" fmla="*/ 609598 w 1105215"/>
              <a:gd name="connsiteY14" fmla="*/ 609600 h 3964780"/>
              <a:gd name="connsiteX15" fmla="*/ 122854 w 1105215"/>
              <a:gd name="connsiteY15" fmla="*/ 12385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3285330 h 3964780"/>
              <a:gd name="connsiteX13" fmla="*/ 609598 w 1105215"/>
              <a:gd name="connsiteY13" fmla="*/ 609600 h 3964780"/>
              <a:gd name="connsiteX14" fmla="*/ 122854 w 1105215"/>
              <a:gd name="connsiteY14" fmla="*/ 12385 h 3964780"/>
              <a:gd name="connsiteX15" fmla="*/ 0 w 1105215"/>
              <a:gd name="connsiteY15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609600 h 3964780"/>
              <a:gd name="connsiteX13" fmla="*/ 122854 w 1105215"/>
              <a:gd name="connsiteY13" fmla="*/ 12385 h 3964780"/>
              <a:gd name="connsiteX14" fmla="*/ 0 w 1105215"/>
              <a:gd name="connsiteY14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09598 w 1105215"/>
              <a:gd name="connsiteY11" fmla="*/ 609600 h 3964780"/>
              <a:gd name="connsiteX12" fmla="*/ 122854 w 1105215"/>
              <a:gd name="connsiteY12" fmla="*/ 12385 h 3964780"/>
              <a:gd name="connsiteX13" fmla="*/ 0 w 1105215"/>
              <a:gd name="connsiteY13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5618 w 1105215"/>
              <a:gd name="connsiteY4" fmla="*/ 3355180 h 3964780"/>
              <a:gd name="connsiteX5" fmla="*/ 982362 w 1105215"/>
              <a:gd name="connsiteY5" fmla="*/ 3952395 h 3964780"/>
              <a:gd name="connsiteX6" fmla="*/ 1105215 w 1105215"/>
              <a:gd name="connsiteY6" fmla="*/ 3964780 h 3964780"/>
              <a:gd name="connsiteX7" fmla="*/ 1105215 w 1105215"/>
              <a:gd name="connsiteY7" fmla="*/ 3838624 h 3964780"/>
              <a:gd name="connsiteX8" fmla="*/ 1005529 w 1105215"/>
              <a:gd name="connsiteY8" fmla="*/ 3828575 h 3964780"/>
              <a:gd name="connsiteX9" fmla="*/ 610571 w 1105215"/>
              <a:gd name="connsiteY9" fmla="*/ 3343977 h 3964780"/>
              <a:gd name="connsiteX10" fmla="*/ 609598 w 1105215"/>
              <a:gd name="connsiteY10" fmla="*/ 609600 h 3964780"/>
              <a:gd name="connsiteX11" fmla="*/ 122854 w 1105215"/>
              <a:gd name="connsiteY11" fmla="*/ 12385 h 3964780"/>
              <a:gd name="connsiteX12" fmla="*/ 0 w 1105215"/>
              <a:gd name="connsiteY12" fmla="*/ 0 h 396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5215" h="3964780">
                <a:moveTo>
                  <a:pt x="0" y="0"/>
                </a:moveTo>
                <a:lnTo>
                  <a:pt x="0" y="126156"/>
                </a:lnTo>
                <a:lnTo>
                  <a:pt x="99687" y="136205"/>
                </a:lnTo>
                <a:cubicBezTo>
                  <a:pt x="325089" y="182330"/>
                  <a:pt x="494645" y="381765"/>
                  <a:pt x="494645" y="620803"/>
                </a:cubicBezTo>
                <a:cubicBezTo>
                  <a:pt x="494969" y="1532262"/>
                  <a:pt x="495294" y="2443721"/>
                  <a:pt x="495618" y="3355180"/>
                </a:cubicBezTo>
                <a:cubicBezTo>
                  <a:pt x="495618" y="3649769"/>
                  <a:pt x="704577" y="3895552"/>
                  <a:pt x="982362" y="3952395"/>
                </a:cubicBezTo>
                <a:lnTo>
                  <a:pt x="1105215" y="3964780"/>
                </a:lnTo>
                <a:lnTo>
                  <a:pt x="1105215" y="3838624"/>
                </a:lnTo>
                <a:lnTo>
                  <a:pt x="1005529" y="3828575"/>
                </a:lnTo>
                <a:cubicBezTo>
                  <a:pt x="780127" y="3782451"/>
                  <a:pt x="610571" y="3583015"/>
                  <a:pt x="610571" y="3343977"/>
                </a:cubicBezTo>
                <a:cubicBezTo>
                  <a:pt x="610247" y="2432518"/>
                  <a:pt x="609922" y="1521059"/>
                  <a:pt x="609598" y="609600"/>
                </a:cubicBezTo>
                <a:cubicBezTo>
                  <a:pt x="609598" y="315011"/>
                  <a:pt x="400639" y="69228"/>
                  <a:pt x="122854" y="1238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Freeform 230">
            <a:extLst>
              <a:ext uri="{FF2B5EF4-FFF2-40B4-BE49-F238E27FC236}">
                <a16:creationId xmlns:a16="http://schemas.microsoft.com/office/drawing/2014/main" id="{D3B699ED-7703-CF41-BFB5-2061B903FDFA}"/>
              </a:ext>
            </a:extLst>
          </p:cNvPr>
          <p:cNvSpPr/>
          <p:nvPr/>
        </p:nvSpPr>
        <p:spPr>
          <a:xfrm>
            <a:off x="10078616" y="3879287"/>
            <a:ext cx="2081104" cy="7465625"/>
          </a:xfrm>
          <a:custGeom>
            <a:avLst/>
            <a:gdLst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285330 h 3964780"/>
              <a:gd name="connsiteX6" fmla="*/ 495618 w 1105215"/>
              <a:gd name="connsiteY6" fmla="*/ 3355180 h 3964780"/>
              <a:gd name="connsiteX7" fmla="*/ 982362 w 1105215"/>
              <a:gd name="connsiteY7" fmla="*/ 3952395 h 3964780"/>
              <a:gd name="connsiteX8" fmla="*/ 1105215 w 1105215"/>
              <a:gd name="connsiteY8" fmla="*/ 3964780 h 3964780"/>
              <a:gd name="connsiteX9" fmla="*/ 1105215 w 1105215"/>
              <a:gd name="connsiteY9" fmla="*/ 3838624 h 3964780"/>
              <a:gd name="connsiteX10" fmla="*/ 1005529 w 1105215"/>
              <a:gd name="connsiteY10" fmla="*/ 3828575 h 3964780"/>
              <a:gd name="connsiteX11" fmla="*/ 610571 w 1105215"/>
              <a:gd name="connsiteY11" fmla="*/ 3343977 h 3964780"/>
              <a:gd name="connsiteX12" fmla="*/ 610571 w 1105215"/>
              <a:gd name="connsiteY12" fmla="*/ 3285330 h 3964780"/>
              <a:gd name="connsiteX13" fmla="*/ 609598 w 1105215"/>
              <a:gd name="connsiteY13" fmla="*/ 3285330 h 3964780"/>
              <a:gd name="connsiteX14" fmla="*/ 609598 w 1105215"/>
              <a:gd name="connsiteY14" fmla="*/ 609600 h 3964780"/>
              <a:gd name="connsiteX15" fmla="*/ 122854 w 1105215"/>
              <a:gd name="connsiteY15" fmla="*/ 12385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3285330 h 3964780"/>
              <a:gd name="connsiteX13" fmla="*/ 609598 w 1105215"/>
              <a:gd name="connsiteY13" fmla="*/ 609600 h 3964780"/>
              <a:gd name="connsiteX14" fmla="*/ 122854 w 1105215"/>
              <a:gd name="connsiteY14" fmla="*/ 12385 h 3964780"/>
              <a:gd name="connsiteX15" fmla="*/ 0 w 1105215"/>
              <a:gd name="connsiteY15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609600 h 3964780"/>
              <a:gd name="connsiteX13" fmla="*/ 122854 w 1105215"/>
              <a:gd name="connsiteY13" fmla="*/ 12385 h 3964780"/>
              <a:gd name="connsiteX14" fmla="*/ 0 w 1105215"/>
              <a:gd name="connsiteY14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09598 w 1105215"/>
              <a:gd name="connsiteY11" fmla="*/ 609600 h 3964780"/>
              <a:gd name="connsiteX12" fmla="*/ 122854 w 1105215"/>
              <a:gd name="connsiteY12" fmla="*/ 12385 h 3964780"/>
              <a:gd name="connsiteX13" fmla="*/ 0 w 1105215"/>
              <a:gd name="connsiteY13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5618 w 1105215"/>
              <a:gd name="connsiteY4" fmla="*/ 3355180 h 3964780"/>
              <a:gd name="connsiteX5" fmla="*/ 982362 w 1105215"/>
              <a:gd name="connsiteY5" fmla="*/ 3952395 h 3964780"/>
              <a:gd name="connsiteX6" fmla="*/ 1105215 w 1105215"/>
              <a:gd name="connsiteY6" fmla="*/ 3964780 h 3964780"/>
              <a:gd name="connsiteX7" fmla="*/ 1105215 w 1105215"/>
              <a:gd name="connsiteY7" fmla="*/ 3838624 h 3964780"/>
              <a:gd name="connsiteX8" fmla="*/ 1005529 w 1105215"/>
              <a:gd name="connsiteY8" fmla="*/ 3828575 h 3964780"/>
              <a:gd name="connsiteX9" fmla="*/ 610571 w 1105215"/>
              <a:gd name="connsiteY9" fmla="*/ 3343977 h 3964780"/>
              <a:gd name="connsiteX10" fmla="*/ 609598 w 1105215"/>
              <a:gd name="connsiteY10" fmla="*/ 609600 h 3964780"/>
              <a:gd name="connsiteX11" fmla="*/ 122854 w 1105215"/>
              <a:gd name="connsiteY11" fmla="*/ 12385 h 3964780"/>
              <a:gd name="connsiteX12" fmla="*/ 0 w 1105215"/>
              <a:gd name="connsiteY12" fmla="*/ 0 h 396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5215" h="3964780">
                <a:moveTo>
                  <a:pt x="0" y="0"/>
                </a:moveTo>
                <a:lnTo>
                  <a:pt x="0" y="126156"/>
                </a:lnTo>
                <a:lnTo>
                  <a:pt x="99687" y="136205"/>
                </a:lnTo>
                <a:cubicBezTo>
                  <a:pt x="325089" y="182330"/>
                  <a:pt x="494645" y="381765"/>
                  <a:pt x="494645" y="620803"/>
                </a:cubicBezTo>
                <a:cubicBezTo>
                  <a:pt x="494969" y="1532262"/>
                  <a:pt x="495294" y="2443721"/>
                  <a:pt x="495618" y="3355180"/>
                </a:cubicBezTo>
                <a:cubicBezTo>
                  <a:pt x="495618" y="3649769"/>
                  <a:pt x="704577" y="3895552"/>
                  <a:pt x="982362" y="3952395"/>
                </a:cubicBezTo>
                <a:lnTo>
                  <a:pt x="1105215" y="3964780"/>
                </a:lnTo>
                <a:lnTo>
                  <a:pt x="1105215" y="3838624"/>
                </a:lnTo>
                <a:lnTo>
                  <a:pt x="1005529" y="3828575"/>
                </a:lnTo>
                <a:cubicBezTo>
                  <a:pt x="780127" y="3782451"/>
                  <a:pt x="610571" y="3583015"/>
                  <a:pt x="610571" y="3343977"/>
                </a:cubicBezTo>
                <a:cubicBezTo>
                  <a:pt x="610247" y="2432518"/>
                  <a:pt x="609922" y="1521059"/>
                  <a:pt x="609598" y="609600"/>
                </a:cubicBezTo>
                <a:cubicBezTo>
                  <a:pt x="609598" y="315011"/>
                  <a:pt x="400639" y="69228"/>
                  <a:pt x="122854" y="1238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3" name="Freeform 232">
            <a:extLst>
              <a:ext uri="{FF2B5EF4-FFF2-40B4-BE49-F238E27FC236}">
                <a16:creationId xmlns:a16="http://schemas.microsoft.com/office/drawing/2014/main" id="{7C9FDBF7-F890-A742-A7AF-F50B4978A079}"/>
              </a:ext>
            </a:extLst>
          </p:cNvPr>
          <p:cNvSpPr/>
          <p:nvPr/>
        </p:nvSpPr>
        <p:spPr>
          <a:xfrm flipH="1">
            <a:off x="18395714" y="3877042"/>
            <a:ext cx="1147862" cy="6297307"/>
          </a:xfrm>
          <a:custGeom>
            <a:avLst/>
            <a:gdLst>
              <a:gd name="connsiteX0" fmla="*/ 609597 w 609597"/>
              <a:gd name="connsiteY0" fmla="*/ 0 h 3962400"/>
              <a:gd name="connsiteX1" fmla="*/ 486744 w 609597"/>
              <a:gd name="connsiteY1" fmla="*/ 12385 h 3962400"/>
              <a:gd name="connsiteX2" fmla="*/ 0 w 609597"/>
              <a:gd name="connsiteY2" fmla="*/ 609600 h 3962400"/>
              <a:gd name="connsiteX3" fmla="*/ 0 w 609597"/>
              <a:gd name="connsiteY3" fmla="*/ 3352800 h 3962400"/>
              <a:gd name="connsiteX4" fmla="*/ 486744 w 609597"/>
              <a:gd name="connsiteY4" fmla="*/ 3950015 h 3962400"/>
              <a:gd name="connsiteX5" fmla="*/ 609597 w 609597"/>
              <a:gd name="connsiteY5" fmla="*/ 3962400 h 3962400"/>
              <a:gd name="connsiteX6" fmla="*/ 609597 w 609597"/>
              <a:gd name="connsiteY6" fmla="*/ 3836244 h 3962400"/>
              <a:gd name="connsiteX7" fmla="*/ 509911 w 609597"/>
              <a:gd name="connsiteY7" fmla="*/ 3826195 h 3962400"/>
              <a:gd name="connsiteX8" fmla="*/ 114953 w 609597"/>
              <a:gd name="connsiteY8" fmla="*/ 3341597 h 3962400"/>
              <a:gd name="connsiteX9" fmla="*/ 114953 w 609597"/>
              <a:gd name="connsiteY9" fmla="*/ 620803 h 3962400"/>
              <a:gd name="connsiteX10" fmla="*/ 509911 w 609597"/>
              <a:gd name="connsiteY10" fmla="*/ 136205 h 3962400"/>
              <a:gd name="connsiteX11" fmla="*/ 609597 w 609597"/>
              <a:gd name="connsiteY11" fmla="*/ 126156 h 3962400"/>
              <a:gd name="connsiteX12" fmla="*/ 609597 w 609597"/>
              <a:gd name="connsiteY12" fmla="*/ 0 h 3962400"/>
              <a:gd name="connsiteX0" fmla="*/ 609597 w 609597"/>
              <a:gd name="connsiteY0" fmla="*/ 0 h 3962400"/>
              <a:gd name="connsiteX1" fmla="*/ 486744 w 609597"/>
              <a:gd name="connsiteY1" fmla="*/ 12385 h 3962400"/>
              <a:gd name="connsiteX2" fmla="*/ 0 w 609597"/>
              <a:gd name="connsiteY2" fmla="*/ 609600 h 3962400"/>
              <a:gd name="connsiteX3" fmla="*/ 0 w 609597"/>
              <a:gd name="connsiteY3" fmla="*/ 3352800 h 3962400"/>
              <a:gd name="connsiteX4" fmla="*/ 486744 w 609597"/>
              <a:gd name="connsiteY4" fmla="*/ 3950015 h 3962400"/>
              <a:gd name="connsiteX5" fmla="*/ 609597 w 609597"/>
              <a:gd name="connsiteY5" fmla="*/ 3962400 h 3962400"/>
              <a:gd name="connsiteX6" fmla="*/ 509911 w 609597"/>
              <a:gd name="connsiteY6" fmla="*/ 3826195 h 3962400"/>
              <a:gd name="connsiteX7" fmla="*/ 114953 w 609597"/>
              <a:gd name="connsiteY7" fmla="*/ 3341597 h 3962400"/>
              <a:gd name="connsiteX8" fmla="*/ 114953 w 609597"/>
              <a:gd name="connsiteY8" fmla="*/ 620803 h 3962400"/>
              <a:gd name="connsiteX9" fmla="*/ 509911 w 609597"/>
              <a:gd name="connsiteY9" fmla="*/ 136205 h 3962400"/>
              <a:gd name="connsiteX10" fmla="*/ 609597 w 609597"/>
              <a:gd name="connsiteY10" fmla="*/ 126156 h 3962400"/>
              <a:gd name="connsiteX11" fmla="*/ 609597 w 609597"/>
              <a:gd name="connsiteY11" fmla="*/ 0 h 3962400"/>
              <a:gd name="connsiteX0" fmla="*/ 609597 w 609597"/>
              <a:gd name="connsiteY0" fmla="*/ 0 h 3962400"/>
              <a:gd name="connsiteX1" fmla="*/ 486744 w 609597"/>
              <a:gd name="connsiteY1" fmla="*/ 12385 h 3962400"/>
              <a:gd name="connsiteX2" fmla="*/ 0 w 609597"/>
              <a:gd name="connsiteY2" fmla="*/ 609600 h 3962400"/>
              <a:gd name="connsiteX3" fmla="*/ 0 w 609597"/>
              <a:gd name="connsiteY3" fmla="*/ 3352800 h 3962400"/>
              <a:gd name="connsiteX4" fmla="*/ 486744 w 609597"/>
              <a:gd name="connsiteY4" fmla="*/ 3950015 h 3962400"/>
              <a:gd name="connsiteX5" fmla="*/ 609597 w 609597"/>
              <a:gd name="connsiteY5" fmla="*/ 3962400 h 3962400"/>
              <a:gd name="connsiteX6" fmla="*/ 114953 w 609597"/>
              <a:gd name="connsiteY6" fmla="*/ 3341597 h 3962400"/>
              <a:gd name="connsiteX7" fmla="*/ 114953 w 609597"/>
              <a:gd name="connsiteY7" fmla="*/ 620803 h 3962400"/>
              <a:gd name="connsiteX8" fmla="*/ 509911 w 609597"/>
              <a:gd name="connsiteY8" fmla="*/ 136205 h 3962400"/>
              <a:gd name="connsiteX9" fmla="*/ 609597 w 609597"/>
              <a:gd name="connsiteY9" fmla="*/ 126156 h 3962400"/>
              <a:gd name="connsiteX10" fmla="*/ 609597 w 609597"/>
              <a:gd name="connsiteY10" fmla="*/ 0 h 3962400"/>
              <a:gd name="connsiteX0" fmla="*/ 609597 w 609597"/>
              <a:gd name="connsiteY0" fmla="*/ 0 h 3950015"/>
              <a:gd name="connsiteX1" fmla="*/ 486744 w 609597"/>
              <a:gd name="connsiteY1" fmla="*/ 12385 h 3950015"/>
              <a:gd name="connsiteX2" fmla="*/ 0 w 609597"/>
              <a:gd name="connsiteY2" fmla="*/ 609600 h 3950015"/>
              <a:gd name="connsiteX3" fmla="*/ 0 w 609597"/>
              <a:gd name="connsiteY3" fmla="*/ 3352800 h 3950015"/>
              <a:gd name="connsiteX4" fmla="*/ 486744 w 609597"/>
              <a:gd name="connsiteY4" fmla="*/ 3950015 h 3950015"/>
              <a:gd name="connsiteX5" fmla="*/ 114953 w 609597"/>
              <a:gd name="connsiteY5" fmla="*/ 3341597 h 3950015"/>
              <a:gd name="connsiteX6" fmla="*/ 114953 w 609597"/>
              <a:gd name="connsiteY6" fmla="*/ 620803 h 3950015"/>
              <a:gd name="connsiteX7" fmla="*/ 509911 w 609597"/>
              <a:gd name="connsiteY7" fmla="*/ 136205 h 3950015"/>
              <a:gd name="connsiteX8" fmla="*/ 609597 w 609597"/>
              <a:gd name="connsiteY8" fmla="*/ 126156 h 3950015"/>
              <a:gd name="connsiteX9" fmla="*/ 609597 w 609597"/>
              <a:gd name="connsiteY9" fmla="*/ 0 h 3950015"/>
              <a:gd name="connsiteX0" fmla="*/ 609597 w 609597"/>
              <a:gd name="connsiteY0" fmla="*/ 0 h 3688749"/>
              <a:gd name="connsiteX1" fmla="*/ 486744 w 609597"/>
              <a:gd name="connsiteY1" fmla="*/ 12385 h 3688749"/>
              <a:gd name="connsiteX2" fmla="*/ 0 w 609597"/>
              <a:gd name="connsiteY2" fmla="*/ 609600 h 3688749"/>
              <a:gd name="connsiteX3" fmla="*/ 0 w 609597"/>
              <a:gd name="connsiteY3" fmla="*/ 3352800 h 3688749"/>
              <a:gd name="connsiteX4" fmla="*/ 114953 w 609597"/>
              <a:gd name="connsiteY4" fmla="*/ 3341597 h 3688749"/>
              <a:gd name="connsiteX5" fmla="*/ 114953 w 609597"/>
              <a:gd name="connsiteY5" fmla="*/ 620803 h 3688749"/>
              <a:gd name="connsiteX6" fmla="*/ 509911 w 609597"/>
              <a:gd name="connsiteY6" fmla="*/ 136205 h 3688749"/>
              <a:gd name="connsiteX7" fmla="*/ 609597 w 609597"/>
              <a:gd name="connsiteY7" fmla="*/ 126156 h 3688749"/>
              <a:gd name="connsiteX8" fmla="*/ 609597 w 609597"/>
              <a:gd name="connsiteY8" fmla="*/ 0 h 3688749"/>
              <a:gd name="connsiteX0" fmla="*/ 609597 w 609597"/>
              <a:gd name="connsiteY0" fmla="*/ 0 h 3552935"/>
              <a:gd name="connsiteX1" fmla="*/ 486744 w 609597"/>
              <a:gd name="connsiteY1" fmla="*/ 12385 h 3552935"/>
              <a:gd name="connsiteX2" fmla="*/ 0 w 609597"/>
              <a:gd name="connsiteY2" fmla="*/ 609600 h 3552935"/>
              <a:gd name="connsiteX3" fmla="*/ 0 w 609597"/>
              <a:gd name="connsiteY3" fmla="*/ 3352800 h 3552935"/>
              <a:gd name="connsiteX4" fmla="*/ 114953 w 609597"/>
              <a:gd name="connsiteY4" fmla="*/ 3341597 h 3552935"/>
              <a:gd name="connsiteX5" fmla="*/ 114953 w 609597"/>
              <a:gd name="connsiteY5" fmla="*/ 620803 h 3552935"/>
              <a:gd name="connsiteX6" fmla="*/ 509911 w 609597"/>
              <a:gd name="connsiteY6" fmla="*/ 136205 h 3552935"/>
              <a:gd name="connsiteX7" fmla="*/ 609597 w 609597"/>
              <a:gd name="connsiteY7" fmla="*/ 126156 h 3552935"/>
              <a:gd name="connsiteX8" fmla="*/ 609597 w 609597"/>
              <a:gd name="connsiteY8" fmla="*/ 0 h 3552935"/>
              <a:gd name="connsiteX0" fmla="*/ 609597 w 609597"/>
              <a:gd name="connsiteY0" fmla="*/ 0 h 3352800"/>
              <a:gd name="connsiteX1" fmla="*/ 486744 w 609597"/>
              <a:gd name="connsiteY1" fmla="*/ 12385 h 3352800"/>
              <a:gd name="connsiteX2" fmla="*/ 0 w 609597"/>
              <a:gd name="connsiteY2" fmla="*/ 609600 h 3352800"/>
              <a:gd name="connsiteX3" fmla="*/ 0 w 609597"/>
              <a:gd name="connsiteY3" fmla="*/ 3352800 h 3352800"/>
              <a:gd name="connsiteX4" fmla="*/ 114953 w 609597"/>
              <a:gd name="connsiteY4" fmla="*/ 3341597 h 3352800"/>
              <a:gd name="connsiteX5" fmla="*/ 114953 w 609597"/>
              <a:gd name="connsiteY5" fmla="*/ 620803 h 3352800"/>
              <a:gd name="connsiteX6" fmla="*/ 509911 w 609597"/>
              <a:gd name="connsiteY6" fmla="*/ 136205 h 3352800"/>
              <a:gd name="connsiteX7" fmla="*/ 609597 w 609597"/>
              <a:gd name="connsiteY7" fmla="*/ 126156 h 3352800"/>
              <a:gd name="connsiteX8" fmla="*/ 609597 w 609597"/>
              <a:gd name="connsiteY8" fmla="*/ 0 h 3352800"/>
              <a:gd name="connsiteX0" fmla="*/ 609597 w 609597"/>
              <a:gd name="connsiteY0" fmla="*/ 0 h 3342255"/>
              <a:gd name="connsiteX1" fmla="*/ 486744 w 609597"/>
              <a:gd name="connsiteY1" fmla="*/ 12385 h 3342255"/>
              <a:gd name="connsiteX2" fmla="*/ 0 w 609597"/>
              <a:gd name="connsiteY2" fmla="*/ 609600 h 3342255"/>
              <a:gd name="connsiteX3" fmla="*/ 0 w 609597"/>
              <a:gd name="connsiteY3" fmla="*/ 3340894 h 3342255"/>
              <a:gd name="connsiteX4" fmla="*/ 114953 w 609597"/>
              <a:gd name="connsiteY4" fmla="*/ 3341597 h 3342255"/>
              <a:gd name="connsiteX5" fmla="*/ 114953 w 609597"/>
              <a:gd name="connsiteY5" fmla="*/ 620803 h 3342255"/>
              <a:gd name="connsiteX6" fmla="*/ 509911 w 609597"/>
              <a:gd name="connsiteY6" fmla="*/ 136205 h 3342255"/>
              <a:gd name="connsiteX7" fmla="*/ 609597 w 609597"/>
              <a:gd name="connsiteY7" fmla="*/ 126156 h 3342255"/>
              <a:gd name="connsiteX8" fmla="*/ 609597 w 609597"/>
              <a:gd name="connsiteY8" fmla="*/ 0 h 3342255"/>
              <a:gd name="connsiteX0" fmla="*/ 609597 w 609597"/>
              <a:gd name="connsiteY0" fmla="*/ 0 h 3344320"/>
              <a:gd name="connsiteX1" fmla="*/ 486744 w 609597"/>
              <a:gd name="connsiteY1" fmla="*/ 12385 h 3344320"/>
              <a:gd name="connsiteX2" fmla="*/ 0 w 609597"/>
              <a:gd name="connsiteY2" fmla="*/ 609600 h 3344320"/>
              <a:gd name="connsiteX3" fmla="*/ 0 w 609597"/>
              <a:gd name="connsiteY3" fmla="*/ 3340894 h 3344320"/>
              <a:gd name="connsiteX4" fmla="*/ 114953 w 609597"/>
              <a:gd name="connsiteY4" fmla="*/ 3341597 h 3344320"/>
              <a:gd name="connsiteX5" fmla="*/ 114953 w 609597"/>
              <a:gd name="connsiteY5" fmla="*/ 620803 h 3344320"/>
              <a:gd name="connsiteX6" fmla="*/ 509911 w 609597"/>
              <a:gd name="connsiteY6" fmla="*/ 136205 h 3344320"/>
              <a:gd name="connsiteX7" fmla="*/ 609597 w 609597"/>
              <a:gd name="connsiteY7" fmla="*/ 126156 h 3344320"/>
              <a:gd name="connsiteX8" fmla="*/ 609597 w 609597"/>
              <a:gd name="connsiteY8" fmla="*/ 0 h 334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597" h="3344320">
                <a:moveTo>
                  <a:pt x="609597" y="0"/>
                </a:moveTo>
                <a:lnTo>
                  <a:pt x="486744" y="12385"/>
                </a:lnTo>
                <a:cubicBezTo>
                  <a:pt x="208959" y="69228"/>
                  <a:pt x="0" y="315011"/>
                  <a:pt x="0" y="609600"/>
                </a:cubicBezTo>
                <a:lnTo>
                  <a:pt x="0" y="3340894"/>
                </a:lnTo>
                <a:cubicBezTo>
                  <a:pt x="47734" y="3346171"/>
                  <a:pt x="69600" y="3344492"/>
                  <a:pt x="114953" y="3341597"/>
                </a:cubicBezTo>
                <a:lnTo>
                  <a:pt x="114953" y="620803"/>
                </a:lnTo>
                <a:cubicBezTo>
                  <a:pt x="114953" y="381765"/>
                  <a:pt x="284509" y="182330"/>
                  <a:pt x="509911" y="136205"/>
                </a:cubicBezTo>
                <a:lnTo>
                  <a:pt x="609597" y="126156"/>
                </a:lnTo>
                <a:lnTo>
                  <a:pt x="609597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Freeform 233">
            <a:extLst>
              <a:ext uri="{FF2B5EF4-FFF2-40B4-BE49-F238E27FC236}">
                <a16:creationId xmlns:a16="http://schemas.microsoft.com/office/drawing/2014/main" id="{36BFD700-DF16-EB4F-8B77-2C13BE4ADCF1}"/>
              </a:ext>
            </a:extLst>
          </p:cNvPr>
          <p:cNvSpPr/>
          <p:nvPr/>
        </p:nvSpPr>
        <p:spPr>
          <a:xfrm flipH="1">
            <a:off x="16316397" y="3877042"/>
            <a:ext cx="2081104" cy="7465625"/>
          </a:xfrm>
          <a:custGeom>
            <a:avLst/>
            <a:gdLst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285330 h 3964780"/>
              <a:gd name="connsiteX6" fmla="*/ 495618 w 1105215"/>
              <a:gd name="connsiteY6" fmla="*/ 3355180 h 3964780"/>
              <a:gd name="connsiteX7" fmla="*/ 982362 w 1105215"/>
              <a:gd name="connsiteY7" fmla="*/ 3952395 h 3964780"/>
              <a:gd name="connsiteX8" fmla="*/ 1105215 w 1105215"/>
              <a:gd name="connsiteY8" fmla="*/ 3964780 h 3964780"/>
              <a:gd name="connsiteX9" fmla="*/ 1105215 w 1105215"/>
              <a:gd name="connsiteY9" fmla="*/ 3838624 h 3964780"/>
              <a:gd name="connsiteX10" fmla="*/ 1005529 w 1105215"/>
              <a:gd name="connsiteY10" fmla="*/ 3828575 h 3964780"/>
              <a:gd name="connsiteX11" fmla="*/ 610571 w 1105215"/>
              <a:gd name="connsiteY11" fmla="*/ 3343977 h 3964780"/>
              <a:gd name="connsiteX12" fmla="*/ 610571 w 1105215"/>
              <a:gd name="connsiteY12" fmla="*/ 3285330 h 3964780"/>
              <a:gd name="connsiteX13" fmla="*/ 609598 w 1105215"/>
              <a:gd name="connsiteY13" fmla="*/ 3285330 h 3964780"/>
              <a:gd name="connsiteX14" fmla="*/ 609598 w 1105215"/>
              <a:gd name="connsiteY14" fmla="*/ 609600 h 3964780"/>
              <a:gd name="connsiteX15" fmla="*/ 122854 w 1105215"/>
              <a:gd name="connsiteY15" fmla="*/ 12385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3285330 h 3964780"/>
              <a:gd name="connsiteX13" fmla="*/ 609598 w 1105215"/>
              <a:gd name="connsiteY13" fmla="*/ 609600 h 3964780"/>
              <a:gd name="connsiteX14" fmla="*/ 122854 w 1105215"/>
              <a:gd name="connsiteY14" fmla="*/ 12385 h 3964780"/>
              <a:gd name="connsiteX15" fmla="*/ 0 w 1105215"/>
              <a:gd name="connsiteY15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609600 h 3964780"/>
              <a:gd name="connsiteX13" fmla="*/ 122854 w 1105215"/>
              <a:gd name="connsiteY13" fmla="*/ 12385 h 3964780"/>
              <a:gd name="connsiteX14" fmla="*/ 0 w 1105215"/>
              <a:gd name="connsiteY14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09598 w 1105215"/>
              <a:gd name="connsiteY11" fmla="*/ 609600 h 3964780"/>
              <a:gd name="connsiteX12" fmla="*/ 122854 w 1105215"/>
              <a:gd name="connsiteY12" fmla="*/ 12385 h 3964780"/>
              <a:gd name="connsiteX13" fmla="*/ 0 w 1105215"/>
              <a:gd name="connsiteY13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5618 w 1105215"/>
              <a:gd name="connsiteY4" fmla="*/ 3355180 h 3964780"/>
              <a:gd name="connsiteX5" fmla="*/ 982362 w 1105215"/>
              <a:gd name="connsiteY5" fmla="*/ 3952395 h 3964780"/>
              <a:gd name="connsiteX6" fmla="*/ 1105215 w 1105215"/>
              <a:gd name="connsiteY6" fmla="*/ 3964780 h 3964780"/>
              <a:gd name="connsiteX7" fmla="*/ 1105215 w 1105215"/>
              <a:gd name="connsiteY7" fmla="*/ 3838624 h 3964780"/>
              <a:gd name="connsiteX8" fmla="*/ 1005529 w 1105215"/>
              <a:gd name="connsiteY8" fmla="*/ 3828575 h 3964780"/>
              <a:gd name="connsiteX9" fmla="*/ 610571 w 1105215"/>
              <a:gd name="connsiteY9" fmla="*/ 3343977 h 3964780"/>
              <a:gd name="connsiteX10" fmla="*/ 609598 w 1105215"/>
              <a:gd name="connsiteY10" fmla="*/ 609600 h 3964780"/>
              <a:gd name="connsiteX11" fmla="*/ 122854 w 1105215"/>
              <a:gd name="connsiteY11" fmla="*/ 12385 h 3964780"/>
              <a:gd name="connsiteX12" fmla="*/ 0 w 1105215"/>
              <a:gd name="connsiteY12" fmla="*/ 0 h 396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5215" h="3964780">
                <a:moveTo>
                  <a:pt x="0" y="0"/>
                </a:moveTo>
                <a:lnTo>
                  <a:pt x="0" y="126156"/>
                </a:lnTo>
                <a:lnTo>
                  <a:pt x="99687" y="136205"/>
                </a:lnTo>
                <a:cubicBezTo>
                  <a:pt x="325089" y="182330"/>
                  <a:pt x="494645" y="381765"/>
                  <a:pt x="494645" y="620803"/>
                </a:cubicBezTo>
                <a:cubicBezTo>
                  <a:pt x="494969" y="1532262"/>
                  <a:pt x="495294" y="2443721"/>
                  <a:pt x="495618" y="3355180"/>
                </a:cubicBezTo>
                <a:cubicBezTo>
                  <a:pt x="495618" y="3649769"/>
                  <a:pt x="704577" y="3895552"/>
                  <a:pt x="982362" y="3952395"/>
                </a:cubicBezTo>
                <a:lnTo>
                  <a:pt x="1105215" y="3964780"/>
                </a:lnTo>
                <a:lnTo>
                  <a:pt x="1105215" y="3838624"/>
                </a:lnTo>
                <a:lnTo>
                  <a:pt x="1005529" y="3828575"/>
                </a:lnTo>
                <a:cubicBezTo>
                  <a:pt x="780127" y="3782451"/>
                  <a:pt x="610571" y="3583015"/>
                  <a:pt x="610571" y="3343977"/>
                </a:cubicBezTo>
                <a:cubicBezTo>
                  <a:pt x="610247" y="2432518"/>
                  <a:pt x="609922" y="1521059"/>
                  <a:pt x="609598" y="609600"/>
                </a:cubicBezTo>
                <a:cubicBezTo>
                  <a:pt x="609598" y="315011"/>
                  <a:pt x="400639" y="69228"/>
                  <a:pt x="122854" y="1238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Freeform 234">
            <a:extLst>
              <a:ext uri="{FF2B5EF4-FFF2-40B4-BE49-F238E27FC236}">
                <a16:creationId xmlns:a16="http://schemas.microsoft.com/office/drawing/2014/main" id="{447ABC51-958C-B046-AC2B-2A3A7262E452}"/>
              </a:ext>
            </a:extLst>
          </p:cNvPr>
          <p:cNvSpPr/>
          <p:nvPr/>
        </p:nvSpPr>
        <p:spPr>
          <a:xfrm>
            <a:off x="14241564" y="3879287"/>
            <a:ext cx="2081104" cy="7465625"/>
          </a:xfrm>
          <a:custGeom>
            <a:avLst/>
            <a:gdLst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285330 h 3964780"/>
              <a:gd name="connsiteX6" fmla="*/ 495618 w 1105215"/>
              <a:gd name="connsiteY6" fmla="*/ 3355180 h 3964780"/>
              <a:gd name="connsiteX7" fmla="*/ 982362 w 1105215"/>
              <a:gd name="connsiteY7" fmla="*/ 3952395 h 3964780"/>
              <a:gd name="connsiteX8" fmla="*/ 1105215 w 1105215"/>
              <a:gd name="connsiteY8" fmla="*/ 3964780 h 3964780"/>
              <a:gd name="connsiteX9" fmla="*/ 1105215 w 1105215"/>
              <a:gd name="connsiteY9" fmla="*/ 3838624 h 3964780"/>
              <a:gd name="connsiteX10" fmla="*/ 1005529 w 1105215"/>
              <a:gd name="connsiteY10" fmla="*/ 3828575 h 3964780"/>
              <a:gd name="connsiteX11" fmla="*/ 610571 w 1105215"/>
              <a:gd name="connsiteY11" fmla="*/ 3343977 h 3964780"/>
              <a:gd name="connsiteX12" fmla="*/ 610571 w 1105215"/>
              <a:gd name="connsiteY12" fmla="*/ 3285330 h 3964780"/>
              <a:gd name="connsiteX13" fmla="*/ 609598 w 1105215"/>
              <a:gd name="connsiteY13" fmla="*/ 3285330 h 3964780"/>
              <a:gd name="connsiteX14" fmla="*/ 609598 w 1105215"/>
              <a:gd name="connsiteY14" fmla="*/ 609600 h 3964780"/>
              <a:gd name="connsiteX15" fmla="*/ 122854 w 1105215"/>
              <a:gd name="connsiteY15" fmla="*/ 12385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3285330 h 3964780"/>
              <a:gd name="connsiteX13" fmla="*/ 609598 w 1105215"/>
              <a:gd name="connsiteY13" fmla="*/ 609600 h 3964780"/>
              <a:gd name="connsiteX14" fmla="*/ 122854 w 1105215"/>
              <a:gd name="connsiteY14" fmla="*/ 12385 h 3964780"/>
              <a:gd name="connsiteX15" fmla="*/ 0 w 1105215"/>
              <a:gd name="connsiteY15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609600 h 3964780"/>
              <a:gd name="connsiteX13" fmla="*/ 122854 w 1105215"/>
              <a:gd name="connsiteY13" fmla="*/ 12385 h 3964780"/>
              <a:gd name="connsiteX14" fmla="*/ 0 w 1105215"/>
              <a:gd name="connsiteY14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09598 w 1105215"/>
              <a:gd name="connsiteY11" fmla="*/ 609600 h 3964780"/>
              <a:gd name="connsiteX12" fmla="*/ 122854 w 1105215"/>
              <a:gd name="connsiteY12" fmla="*/ 12385 h 3964780"/>
              <a:gd name="connsiteX13" fmla="*/ 0 w 1105215"/>
              <a:gd name="connsiteY13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5618 w 1105215"/>
              <a:gd name="connsiteY4" fmla="*/ 3355180 h 3964780"/>
              <a:gd name="connsiteX5" fmla="*/ 982362 w 1105215"/>
              <a:gd name="connsiteY5" fmla="*/ 3952395 h 3964780"/>
              <a:gd name="connsiteX6" fmla="*/ 1105215 w 1105215"/>
              <a:gd name="connsiteY6" fmla="*/ 3964780 h 3964780"/>
              <a:gd name="connsiteX7" fmla="*/ 1105215 w 1105215"/>
              <a:gd name="connsiteY7" fmla="*/ 3838624 h 3964780"/>
              <a:gd name="connsiteX8" fmla="*/ 1005529 w 1105215"/>
              <a:gd name="connsiteY8" fmla="*/ 3828575 h 3964780"/>
              <a:gd name="connsiteX9" fmla="*/ 610571 w 1105215"/>
              <a:gd name="connsiteY9" fmla="*/ 3343977 h 3964780"/>
              <a:gd name="connsiteX10" fmla="*/ 609598 w 1105215"/>
              <a:gd name="connsiteY10" fmla="*/ 609600 h 3964780"/>
              <a:gd name="connsiteX11" fmla="*/ 122854 w 1105215"/>
              <a:gd name="connsiteY11" fmla="*/ 12385 h 3964780"/>
              <a:gd name="connsiteX12" fmla="*/ 0 w 1105215"/>
              <a:gd name="connsiteY12" fmla="*/ 0 h 396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5215" h="3964780">
                <a:moveTo>
                  <a:pt x="0" y="0"/>
                </a:moveTo>
                <a:lnTo>
                  <a:pt x="0" y="126156"/>
                </a:lnTo>
                <a:lnTo>
                  <a:pt x="99687" y="136205"/>
                </a:lnTo>
                <a:cubicBezTo>
                  <a:pt x="325089" y="182330"/>
                  <a:pt x="494645" y="381765"/>
                  <a:pt x="494645" y="620803"/>
                </a:cubicBezTo>
                <a:cubicBezTo>
                  <a:pt x="494969" y="1532262"/>
                  <a:pt x="495294" y="2443721"/>
                  <a:pt x="495618" y="3355180"/>
                </a:cubicBezTo>
                <a:cubicBezTo>
                  <a:pt x="495618" y="3649769"/>
                  <a:pt x="704577" y="3895552"/>
                  <a:pt x="982362" y="3952395"/>
                </a:cubicBezTo>
                <a:lnTo>
                  <a:pt x="1105215" y="3964780"/>
                </a:lnTo>
                <a:lnTo>
                  <a:pt x="1105215" y="3838624"/>
                </a:lnTo>
                <a:lnTo>
                  <a:pt x="1005529" y="3828575"/>
                </a:lnTo>
                <a:cubicBezTo>
                  <a:pt x="780127" y="3782451"/>
                  <a:pt x="610571" y="3583015"/>
                  <a:pt x="610571" y="3343977"/>
                </a:cubicBezTo>
                <a:cubicBezTo>
                  <a:pt x="610247" y="2432518"/>
                  <a:pt x="609922" y="1521059"/>
                  <a:pt x="609598" y="609600"/>
                </a:cubicBezTo>
                <a:cubicBezTo>
                  <a:pt x="609598" y="315011"/>
                  <a:pt x="400639" y="69228"/>
                  <a:pt x="122854" y="1238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Freeform 235">
            <a:extLst>
              <a:ext uri="{FF2B5EF4-FFF2-40B4-BE49-F238E27FC236}">
                <a16:creationId xmlns:a16="http://schemas.microsoft.com/office/drawing/2014/main" id="{EC8B56A1-70CB-C649-A720-15B93A56DEA3}"/>
              </a:ext>
            </a:extLst>
          </p:cNvPr>
          <p:cNvSpPr/>
          <p:nvPr/>
        </p:nvSpPr>
        <p:spPr>
          <a:xfrm flipH="1">
            <a:off x="12160756" y="3879287"/>
            <a:ext cx="2081104" cy="7465625"/>
          </a:xfrm>
          <a:custGeom>
            <a:avLst/>
            <a:gdLst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285330 h 3964780"/>
              <a:gd name="connsiteX6" fmla="*/ 495618 w 1105215"/>
              <a:gd name="connsiteY6" fmla="*/ 3355180 h 3964780"/>
              <a:gd name="connsiteX7" fmla="*/ 982362 w 1105215"/>
              <a:gd name="connsiteY7" fmla="*/ 3952395 h 3964780"/>
              <a:gd name="connsiteX8" fmla="*/ 1105215 w 1105215"/>
              <a:gd name="connsiteY8" fmla="*/ 3964780 h 3964780"/>
              <a:gd name="connsiteX9" fmla="*/ 1105215 w 1105215"/>
              <a:gd name="connsiteY9" fmla="*/ 3838624 h 3964780"/>
              <a:gd name="connsiteX10" fmla="*/ 1005529 w 1105215"/>
              <a:gd name="connsiteY10" fmla="*/ 3828575 h 3964780"/>
              <a:gd name="connsiteX11" fmla="*/ 610571 w 1105215"/>
              <a:gd name="connsiteY11" fmla="*/ 3343977 h 3964780"/>
              <a:gd name="connsiteX12" fmla="*/ 610571 w 1105215"/>
              <a:gd name="connsiteY12" fmla="*/ 3285330 h 3964780"/>
              <a:gd name="connsiteX13" fmla="*/ 609598 w 1105215"/>
              <a:gd name="connsiteY13" fmla="*/ 3285330 h 3964780"/>
              <a:gd name="connsiteX14" fmla="*/ 609598 w 1105215"/>
              <a:gd name="connsiteY14" fmla="*/ 609600 h 3964780"/>
              <a:gd name="connsiteX15" fmla="*/ 122854 w 1105215"/>
              <a:gd name="connsiteY15" fmla="*/ 12385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3285330 h 3964780"/>
              <a:gd name="connsiteX13" fmla="*/ 609598 w 1105215"/>
              <a:gd name="connsiteY13" fmla="*/ 609600 h 3964780"/>
              <a:gd name="connsiteX14" fmla="*/ 122854 w 1105215"/>
              <a:gd name="connsiteY14" fmla="*/ 12385 h 3964780"/>
              <a:gd name="connsiteX15" fmla="*/ 0 w 1105215"/>
              <a:gd name="connsiteY15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609600 h 3964780"/>
              <a:gd name="connsiteX13" fmla="*/ 122854 w 1105215"/>
              <a:gd name="connsiteY13" fmla="*/ 12385 h 3964780"/>
              <a:gd name="connsiteX14" fmla="*/ 0 w 1105215"/>
              <a:gd name="connsiteY14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09598 w 1105215"/>
              <a:gd name="connsiteY11" fmla="*/ 609600 h 3964780"/>
              <a:gd name="connsiteX12" fmla="*/ 122854 w 1105215"/>
              <a:gd name="connsiteY12" fmla="*/ 12385 h 3964780"/>
              <a:gd name="connsiteX13" fmla="*/ 0 w 1105215"/>
              <a:gd name="connsiteY13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5618 w 1105215"/>
              <a:gd name="connsiteY4" fmla="*/ 3355180 h 3964780"/>
              <a:gd name="connsiteX5" fmla="*/ 982362 w 1105215"/>
              <a:gd name="connsiteY5" fmla="*/ 3952395 h 3964780"/>
              <a:gd name="connsiteX6" fmla="*/ 1105215 w 1105215"/>
              <a:gd name="connsiteY6" fmla="*/ 3964780 h 3964780"/>
              <a:gd name="connsiteX7" fmla="*/ 1105215 w 1105215"/>
              <a:gd name="connsiteY7" fmla="*/ 3838624 h 3964780"/>
              <a:gd name="connsiteX8" fmla="*/ 1005529 w 1105215"/>
              <a:gd name="connsiteY8" fmla="*/ 3828575 h 3964780"/>
              <a:gd name="connsiteX9" fmla="*/ 610571 w 1105215"/>
              <a:gd name="connsiteY9" fmla="*/ 3343977 h 3964780"/>
              <a:gd name="connsiteX10" fmla="*/ 609598 w 1105215"/>
              <a:gd name="connsiteY10" fmla="*/ 609600 h 3964780"/>
              <a:gd name="connsiteX11" fmla="*/ 122854 w 1105215"/>
              <a:gd name="connsiteY11" fmla="*/ 12385 h 3964780"/>
              <a:gd name="connsiteX12" fmla="*/ 0 w 1105215"/>
              <a:gd name="connsiteY12" fmla="*/ 0 h 396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5215" h="3964780">
                <a:moveTo>
                  <a:pt x="0" y="0"/>
                </a:moveTo>
                <a:lnTo>
                  <a:pt x="0" y="126156"/>
                </a:lnTo>
                <a:lnTo>
                  <a:pt x="99687" y="136205"/>
                </a:lnTo>
                <a:cubicBezTo>
                  <a:pt x="325089" y="182330"/>
                  <a:pt x="494645" y="381765"/>
                  <a:pt x="494645" y="620803"/>
                </a:cubicBezTo>
                <a:cubicBezTo>
                  <a:pt x="494969" y="1532262"/>
                  <a:pt x="495294" y="2443721"/>
                  <a:pt x="495618" y="3355180"/>
                </a:cubicBezTo>
                <a:cubicBezTo>
                  <a:pt x="495618" y="3649769"/>
                  <a:pt x="704577" y="3895552"/>
                  <a:pt x="982362" y="3952395"/>
                </a:cubicBezTo>
                <a:lnTo>
                  <a:pt x="1105215" y="3964780"/>
                </a:lnTo>
                <a:lnTo>
                  <a:pt x="1105215" y="3838624"/>
                </a:lnTo>
                <a:lnTo>
                  <a:pt x="1005529" y="3828575"/>
                </a:lnTo>
                <a:cubicBezTo>
                  <a:pt x="780127" y="3782451"/>
                  <a:pt x="610571" y="3583015"/>
                  <a:pt x="610571" y="3343977"/>
                </a:cubicBezTo>
                <a:cubicBezTo>
                  <a:pt x="610247" y="2432518"/>
                  <a:pt x="609922" y="1521059"/>
                  <a:pt x="609598" y="609600"/>
                </a:cubicBezTo>
                <a:cubicBezTo>
                  <a:pt x="609598" y="315011"/>
                  <a:pt x="400639" y="69228"/>
                  <a:pt x="122854" y="1238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AD380781-42C8-BE43-92D7-46B9CE9A8103}"/>
              </a:ext>
            </a:extLst>
          </p:cNvPr>
          <p:cNvSpPr/>
          <p:nvPr/>
        </p:nvSpPr>
        <p:spPr>
          <a:xfrm>
            <a:off x="19162559" y="10106894"/>
            <a:ext cx="538375" cy="53837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C0CC041E-F68B-A647-A537-7FE30111DA90}"/>
              </a:ext>
            </a:extLst>
          </p:cNvPr>
          <p:cNvGrpSpPr/>
          <p:nvPr/>
        </p:nvGrpSpPr>
        <p:grpSpPr>
          <a:xfrm>
            <a:off x="8976877" y="-408998"/>
            <a:ext cx="15714445" cy="10478043"/>
            <a:chOff x="1196315" y="695225"/>
            <a:chExt cx="8102399" cy="4991161"/>
          </a:xfrm>
        </p:grpSpPr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02D109DE-D7B0-9B49-918E-F7C8DAFD2BFA}"/>
                </a:ext>
              </a:extLst>
            </p:cNvPr>
            <p:cNvGrpSpPr/>
            <p:nvPr/>
          </p:nvGrpSpPr>
          <p:grpSpPr>
            <a:xfrm>
              <a:off x="1196315" y="695225"/>
              <a:ext cx="369795" cy="367893"/>
              <a:chOff x="2283767" y="1246889"/>
              <a:chExt cx="303815" cy="302252"/>
            </a:xfrm>
          </p:grpSpPr>
          <p:sp>
            <p:nvSpPr>
              <p:cNvPr id="285" name="Rectangle 16">
                <a:extLst>
                  <a:ext uri="{FF2B5EF4-FFF2-40B4-BE49-F238E27FC236}">
                    <a16:creationId xmlns:a16="http://schemas.microsoft.com/office/drawing/2014/main" id="{934E51E1-ACA4-214D-BC39-BB99F5E12E62}"/>
                  </a:ext>
                </a:extLst>
              </p:cNvPr>
              <p:cNvSpPr/>
              <p:nvPr/>
            </p:nvSpPr>
            <p:spPr>
              <a:xfrm>
                <a:off x="2283767" y="1246889"/>
                <a:ext cx="230798" cy="147459"/>
              </a:xfrm>
              <a:custGeom>
                <a:avLst/>
                <a:gdLst>
                  <a:gd name="connsiteX0" fmla="*/ 0 w 691116"/>
                  <a:gd name="connsiteY0" fmla="*/ 0 h 478465"/>
                  <a:gd name="connsiteX1" fmla="*/ 691116 w 691116"/>
                  <a:gd name="connsiteY1" fmla="*/ 0 h 478465"/>
                  <a:gd name="connsiteX2" fmla="*/ 691116 w 691116"/>
                  <a:gd name="connsiteY2" fmla="*/ 478465 h 478465"/>
                  <a:gd name="connsiteX3" fmla="*/ 0 w 691116"/>
                  <a:gd name="connsiteY3" fmla="*/ 478465 h 478465"/>
                  <a:gd name="connsiteX4" fmla="*/ 0 w 691116"/>
                  <a:gd name="connsiteY4" fmla="*/ 0 h 478465"/>
                  <a:gd name="connsiteX0" fmla="*/ 180754 w 871870"/>
                  <a:gd name="connsiteY0" fmla="*/ 0 h 478465"/>
                  <a:gd name="connsiteX1" fmla="*/ 871870 w 871870"/>
                  <a:gd name="connsiteY1" fmla="*/ 0 h 478465"/>
                  <a:gd name="connsiteX2" fmla="*/ 871870 w 871870"/>
                  <a:gd name="connsiteY2" fmla="*/ 478465 h 478465"/>
                  <a:gd name="connsiteX3" fmla="*/ 0 w 871870"/>
                  <a:gd name="connsiteY3" fmla="*/ 170121 h 478465"/>
                  <a:gd name="connsiteX4" fmla="*/ 180754 w 871870"/>
                  <a:gd name="connsiteY4" fmla="*/ 0 h 478465"/>
                  <a:gd name="connsiteX0" fmla="*/ 167597 w 871870"/>
                  <a:gd name="connsiteY0" fmla="*/ 0 h 481754"/>
                  <a:gd name="connsiteX1" fmla="*/ 871870 w 871870"/>
                  <a:gd name="connsiteY1" fmla="*/ 3289 h 481754"/>
                  <a:gd name="connsiteX2" fmla="*/ 871870 w 871870"/>
                  <a:gd name="connsiteY2" fmla="*/ 481754 h 481754"/>
                  <a:gd name="connsiteX3" fmla="*/ 0 w 871870"/>
                  <a:gd name="connsiteY3" fmla="*/ 173410 h 481754"/>
                  <a:gd name="connsiteX4" fmla="*/ 167597 w 871870"/>
                  <a:gd name="connsiteY4" fmla="*/ 0 h 481754"/>
                  <a:gd name="connsiteX0" fmla="*/ 157729 w 862002"/>
                  <a:gd name="connsiteY0" fmla="*/ 0 h 481754"/>
                  <a:gd name="connsiteX1" fmla="*/ 862002 w 862002"/>
                  <a:gd name="connsiteY1" fmla="*/ 3289 h 481754"/>
                  <a:gd name="connsiteX2" fmla="*/ 862002 w 862002"/>
                  <a:gd name="connsiteY2" fmla="*/ 481754 h 481754"/>
                  <a:gd name="connsiteX3" fmla="*/ 0 w 862002"/>
                  <a:gd name="connsiteY3" fmla="*/ 150385 h 481754"/>
                  <a:gd name="connsiteX4" fmla="*/ 157729 w 862002"/>
                  <a:gd name="connsiteY4" fmla="*/ 0 h 481754"/>
                  <a:gd name="connsiteX0" fmla="*/ 157729 w 862002"/>
                  <a:gd name="connsiteY0" fmla="*/ 0 h 498200"/>
                  <a:gd name="connsiteX1" fmla="*/ 862002 w 862002"/>
                  <a:gd name="connsiteY1" fmla="*/ 3289 h 498200"/>
                  <a:gd name="connsiteX2" fmla="*/ 615311 w 862002"/>
                  <a:gd name="connsiteY2" fmla="*/ 498200 h 498200"/>
                  <a:gd name="connsiteX3" fmla="*/ 0 w 862002"/>
                  <a:gd name="connsiteY3" fmla="*/ 150385 h 498200"/>
                  <a:gd name="connsiteX4" fmla="*/ 157729 w 86200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70886 w 789639"/>
                  <a:gd name="connsiteY0" fmla="*/ 0 h 498200"/>
                  <a:gd name="connsiteX1" fmla="*/ 789639 w 789639"/>
                  <a:gd name="connsiteY1" fmla="*/ 338789 h 498200"/>
                  <a:gd name="connsiteX2" fmla="*/ 628468 w 789639"/>
                  <a:gd name="connsiteY2" fmla="*/ 498200 h 498200"/>
                  <a:gd name="connsiteX3" fmla="*/ 0 w 789639"/>
                  <a:gd name="connsiteY3" fmla="*/ 156963 h 498200"/>
                  <a:gd name="connsiteX4" fmla="*/ 170886 w 789639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9771" h="498200">
                    <a:moveTo>
                      <a:pt x="161018" y="0"/>
                    </a:moveTo>
                    <a:cubicBezTo>
                      <a:pt x="288328" y="4386"/>
                      <a:pt x="636015" y="117315"/>
                      <a:pt x="779771" y="338789"/>
                    </a:cubicBezTo>
                    <a:lnTo>
                      <a:pt x="618600" y="498200"/>
                    </a:lnTo>
                    <a:cubicBezTo>
                      <a:pt x="479279" y="326346"/>
                      <a:pt x="159055" y="200539"/>
                      <a:pt x="0" y="156963"/>
                    </a:cubicBezTo>
                    <a:lnTo>
                      <a:pt x="161018" y="0"/>
                    </a:lnTo>
                    <a:close/>
                  </a:path>
                </a:pathLst>
              </a:custGeom>
              <a:solidFill>
                <a:schemeClr val="bg1">
                  <a:alpha val="4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Rectangle 16">
                <a:extLst>
                  <a:ext uri="{FF2B5EF4-FFF2-40B4-BE49-F238E27FC236}">
                    <a16:creationId xmlns:a16="http://schemas.microsoft.com/office/drawing/2014/main" id="{79C00E76-B656-A54F-96E5-8E4E330A261D}"/>
                  </a:ext>
                </a:extLst>
              </p:cNvPr>
              <p:cNvSpPr/>
              <p:nvPr/>
            </p:nvSpPr>
            <p:spPr>
              <a:xfrm>
                <a:off x="2497948" y="1399736"/>
                <a:ext cx="89634" cy="149405"/>
              </a:xfrm>
              <a:custGeom>
                <a:avLst/>
                <a:gdLst>
                  <a:gd name="connsiteX0" fmla="*/ 0 w 691116"/>
                  <a:gd name="connsiteY0" fmla="*/ 0 h 478465"/>
                  <a:gd name="connsiteX1" fmla="*/ 691116 w 691116"/>
                  <a:gd name="connsiteY1" fmla="*/ 0 h 478465"/>
                  <a:gd name="connsiteX2" fmla="*/ 691116 w 691116"/>
                  <a:gd name="connsiteY2" fmla="*/ 478465 h 478465"/>
                  <a:gd name="connsiteX3" fmla="*/ 0 w 691116"/>
                  <a:gd name="connsiteY3" fmla="*/ 478465 h 478465"/>
                  <a:gd name="connsiteX4" fmla="*/ 0 w 691116"/>
                  <a:gd name="connsiteY4" fmla="*/ 0 h 478465"/>
                  <a:gd name="connsiteX0" fmla="*/ 180754 w 871870"/>
                  <a:gd name="connsiteY0" fmla="*/ 0 h 478465"/>
                  <a:gd name="connsiteX1" fmla="*/ 871870 w 871870"/>
                  <a:gd name="connsiteY1" fmla="*/ 0 h 478465"/>
                  <a:gd name="connsiteX2" fmla="*/ 871870 w 871870"/>
                  <a:gd name="connsiteY2" fmla="*/ 478465 h 478465"/>
                  <a:gd name="connsiteX3" fmla="*/ 0 w 871870"/>
                  <a:gd name="connsiteY3" fmla="*/ 170121 h 478465"/>
                  <a:gd name="connsiteX4" fmla="*/ 180754 w 871870"/>
                  <a:gd name="connsiteY4" fmla="*/ 0 h 478465"/>
                  <a:gd name="connsiteX0" fmla="*/ 167597 w 871870"/>
                  <a:gd name="connsiteY0" fmla="*/ 0 h 481754"/>
                  <a:gd name="connsiteX1" fmla="*/ 871870 w 871870"/>
                  <a:gd name="connsiteY1" fmla="*/ 3289 h 481754"/>
                  <a:gd name="connsiteX2" fmla="*/ 871870 w 871870"/>
                  <a:gd name="connsiteY2" fmla="*/ 481754 h 481754"/>
                  <a:gd name="connsiteX3" fmla="*/ 0 w 871870"/>
                  <a:gd name="connsiteY3" fmla="*/ 173410 h 481754"/>
                  <a:gd name="connsiteX4" fmla="*/ 167597 w 871870"/>
                  <a:gd name="connsiteY4" fmla="*/ 0 h 481754"/>
                  <a:gd name="connsiteX0" fmla="*/ 157729 w 862002"/>
                  <a:gd name="connsiteY0" fmla="*/ 0 h 481754"/>
                  <a:gd name="connsiteX1" fmla="*/ 862002 w 862002"/>
                  <a:gd name="connsiteY1" fmla="*/ 3289 h 481754"/>
                  <a:gd name="connsiteX2" fmla="*/ 862002 w 862002"/>
                  <a:gd name="connsiteY2" fmla="*/ 481754 h 481754"/>
                  <a:gd name="connsiteX3" fmla="*/ 0 w 862002"/>
                  <a:gd name="connsiteY3" fmla="*/ 150385 h 481754"/>
                  <a:gd name="connsiteX4" fmla="*/ 157729 w 862002"/>
                  <a:gd name="connsiteY4" fmla="*/ 0 h 481754"/>
                  <a:gd name="connsiteX0" fmla="*/ 157729 w 862002"/>
                  <a:gd name="connsiteY0" fmla="*/ 0 h 498200"/>
                  <a:gd name="connsiteX1" fmla="*/ 862002 w 862002"/>
                  <a:gd name="connsiteY1" fmla="*/ 3289 h 498200"/>
                  <a:gd name="connsiteX2" fmla="*/ 615311 w 862002"/>
                  <a:gd name="connsiteY2" fmla="*/ 498200 h 498200"/>
                  <a:gd name="connsiteX3" fmla="*/ 0 w 862002"/>
                  <a:gd name="connsiteY3" fmla="*/ 150385 h 498200"/>
                  <a:gd name="connsiteX4" fmla="*/ 157729 w 86200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57729 w 776482"/>
                  <a:gd name="connsiteY0" fmla="*/ 0 h 498200"/>
                  <a:gd name="connsiteX1" fmla="*/ 776482 w 776482"/>
                  <a:gd name="connsiteY1" fmla="*/ 338789 h 498200"/>
                  <a:gd name="connsiteX2" fmla="*/ 615311 w 776482"/>
                  <a:gd name="connsiteY2" fmla="*/ 498200 h 498200"/>
                  <a:gd name="connsiteX3" fmla="*/ 0 w 776482"/>
                  <a:gd name="connsiteY3" fmla="*/ 150385 h 498200"/>
                  <a:gd name="connsiteX4" fmla="*/ 157729 w 776482"/>
                  <a:gd name="connsiteY4" fmla="*/ 0 h 498200"/>
                  <a:gd name="connsiteX0" fmla="*/ 170886 w 789639"/>
                  <a:gd name="connsiteY0" fmla="*/ 0 h 498200"/>
                  <a:gd name="connsiteX1" fmla="*/ 789639 w 789639"/>
                  <a:gd name="connsiteY1" fmla="*/ 338789 h 498200"/>
                  <a:gd name="connsiteX2" fmla="*/ 628468 w 789639"/>
                  <a:gd name="connsiteY2" fmla="*/ 498200 h 498200"/>
                  <a:gd name="connsiteX3" fmla="*/ 0 w 789639"/>
                  <a:gd name="connsiteY3" fmla="*/ 156963 h 498200"/>
                  <a:gd name="connsiteX4" fmla="*/ 170886 w 789639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  <a:gd name="connsiteX0" fmla="*/ 161018 w 779771"/>
                  <a:gd name="connsiteY0" fmla="*/ 0 h 498200"/>
                  <a:gd name="connsiteX1" fmla="*/ 779771 w 779771"/>
                  <a:gd name="connsiteY1" fmla="*/ 338789 h 498200"/>
                  <a:gd name="connsiteX2" fmla="*/ 618600 w 779771"/>
                  <a:gd name="connsiteY2" fmla="*/ 498200 h 498200"/>
                  <a:gd name="connsiteX3" fmla="*/ 0 w 779771"/>
                  <a:gd name="connsiteY3" fmla="*/ 156963 h 498200"/>
                  <a:gd name="connsiteX4" fmla="*/ 161018 w 779771"/>
                  <a:gd name="connsiteY4" fmla="*/ 0 h 498200"/>
                  <a:gd name="connsiteX0" fmla="*/ 473492 w 779771"/>
                  <a:gd name="connsiteY0" fmla="*/ 0 h 531092"/>
                  <a:gd name="connsiteX1" fmla="*/ 779771 w 779771"/>
                  <a:gd name="connsiteY1" fmla="*/ 371681 h 531092"/>
                  <a:gd name="connsiteX2" fmla="*/ 618600 w 779771"/>
                  <a:gd name="connsiteY2" fmla="*/ 531092 h 531092"/>
                  <a:gd name="connsiteX3" fmla="*/ 0 w 779771"/>
                  <a:gd name="connsiteY3" fmla="*/ 189855 h 531092"/>
                  <a:gd name="connsiteX4" fmla="*/ 473492 w 779771"/>
                  <a:gd name="connsiteY4" fmla="*/ 0 h 531092"/>
                  <a:gd name="connsiteX0" fmla="*/ 167596 w 473875"/>
                  <a:gd name="connsiteY0" fmla="*/ 0 h 531092"/>
                  <a:gd name="connsiteX1" fmla="*/ 473875 w 473875"/>
                  <a:gd name="connsiteY1" fmla="*/ 371681 h 531092"/>
                  <a:gd name="connsiteX2" fmla="*/ 312704 w 473875"/>
                  <a:gd name="connsiteY2" fmla="*/ 531092 h 531092"/>
                  <a:gd name="connsiteX3" fmla="*/ 0 w 473875"/>
                  <a:gd name="connsiteY3" fmla="*/ 163541 h 531092"/>
                  <a:gd name="connsiteX4" fmla="*/ 167596 w 473875"/>
                  <a:gd name="connsiteY4" fmla="*/ 0 h 531092"/>
                  <a:gd name="connsiteX0" fmla="*/ 167596 w 473875"/>
                  <a:gd name="connsiteY0" fmla="*/ 0 h 504778"/>
                  <a:gd name="connsiteX1" fmla="*/ 473875 w 473875"/>
                  <a:gd name="connsiteY1" fmla="*/ 371681 h 504778"/>
                  <a:gd name="connsiteX2" fmla="*/ 121930 w 473875"/>
                  <a:gd name="connsiteY2" fmla="*/ 504778 h 504778"/>
                  <a:gd name="connsiteX3" fmla="*/ 0 w 473875"/>
                  <a:gd name="connsiteY3" fmla="*/ 163541 h 504778"/>
                  <a:gd name="connsiteX4" fmla="*/ 167596 w 473875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  <a:gd name="connsiteX0" fmla="*/ 167596 w 302836"/>
                  <a:gd name="connsiteY0" fmla="*/ 0 h 504778"/>
                  <a:gd name="connsiteX1" fmla="*/ 302836 w 302836"/>
                  <a:gd name="connsiteY1" fmla="*/ 342078 h 504778"/>
                  <a:gd name="connsiteX2" fmla="*/ 121930 w 302836"/>
                  <a:gd name="connsiteY2" fmla="*/ 504778 h 504778"/>
                  <a:gd name="connsiteX3" fmla="*/ 0 w 302836"/>
                  <a:gd name="connsiteY3" fmla="*/ 163541 h 504778"/>
                  <a:gd name="connsiteX4" fmla="*/ 167596 w 302836"/>
                  <a:gd name="connsiteY4" fmla="*/ 0 h 50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836" h="504778">
                    <a:moveTo>
                      <a:pt x="167596" y="0"/>
                    </a:moveTo>
                    <a:cubicBezTo>
                      <a:pt x="242278" y="80037"/>
                      <a:pt x="297227" y="278486"/>
                      <a:pt x="302836" y="342078"/>
                    </a:cubicBezTo>
                    <a:lnTo>
                      <a:pt x="121930" y="504778"/>
                    </a:lnTo>
                    <a:cubicBezTo>
                      <a:pt x="114177" y="392130"/>
                      <a:pt x="76825" y="243297"/>
                      <a:pt x="0" y="163541"/>
                    </a:cubicBezTo>
                    <a:lnTo>
                      <a:pt x="167596" y="0"/>
                    </a:lnTo>
                    <a:close/>
                  </a:path>
                </a:pathLst>
              </a:custGeom>
              <a:solidFill>
                <a:schemeClr val="bg1">
                  <a:alpha val="4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D8D52E97-D092-C146-9E69-F80E5584C331}"/>
                </a:ext>
              </a:extLst>
            </p:cNvPr>
            <p:cNvGrpSpPr/>
            <p:nvPr/>
          </p:nvGrpSpPr>
          <p:grpSpPr>
            <a:xfrm>
              <a:off x="6190084" y="4232300"/>
              <a:ext cx="3108630" cy="1454086"/>
              <a:chOff x="5867650" y="1996824"/>
              <a:chExt cx="4526311" cy="2117220"/>
            </a:xfrm>
          </p:grpSpPr>
          <p:grpSp>
            <p:nvGrpSpPr>
              <p:cNvPr id="268" name="Group 267">
                <a:extLst>
                  <a:ext uri="{FF2B5EF4-FFF2-40B4-BE49-F238E27FC236}">
                    <a16:creationId xmlns:a16="http://schemas.microsoft.com/office/drawing/2014/main" id="{86B5D4C9-0FE0-8741-ACB1-E15F34AE1AAA}"/>
                  </a:ext>
                </a:extLst>
              </p:cNvPr>
              <p:cNvGrpSpPr/>
              <p:nvPr/>
            </p:nvGrpSpPr>
            <p:grpSpPr>
              <a:xfrm>
                <a:off x="6481392" y="1996824"/>
                <a:ext cx="3912569" cy="2026051"/>
                <a:chOff x="6235728" y="2190118"/>
                <a:chExt cx="3912569" cy="2026051"/>
              </a:xfrm>
            </p:grpSpPr>
            <p:sp>
              <p:nvSpPr>
                <p:cNvPr id="282" name="Rectangle 108">
                  <a:extLst>
                    <a:ext uri="{FF2B5EF4-FFF2-40B4-BE49-F238E27FC236}">
                      <a16:creationId xmlns:a16="http://schemas.microsoft.com/office/drawing/2014/main" id="{30792BD3-AF08-6345-8AC6-52EEEE36B818}"/>
                    </a:ext>
                  </a:extLst>
                </p:cNvPr>
                <p:cNvSpPr/>
                <p:nvPr/>
              </p:nvSpPr>
              <p:spPr>
                <a:xfrm rot="15300000">
                  <a:off x="8363158" y="1889042"/>
                  <a:ext cx="1484064" cy="2086215"/>
                </a:xfrm>
                <a:custGeom>
                  <a:avLst/>
                  <a:gdLst>
                    <a:gd name="connsiteX0" fmla="*/ 0 w 1028326"/>
                    <a:gd name="connsiteY0" fmla="*/ 0 h 1542898"/>
                    <a:gd name="connsiteX1" fmla="*/ 1028326 w 1028326"/>
                    <a:gd name="connsiteY1" fmla="*/ 0 h 1542898"/>
                    <a:gd name="connsiteX2" fmla="*/ 1028326 w 1028326"/>
                    <a:gd name="connsiteY2" fmla="*/ 1542898 h 1542898"/>
                    <a:gd name="connsiteX3" fmla="*/ 0 w 1028326"/>
                    <a:gd name="connsiteY3" fmla="*/ 1542898 h 1542898"/>
                    <a:gd name="connsiteX4" fmla="*/ 0 w 1028326"/>
                    <a:gd name="connsiteY4" fmla="*/ 0 h 1542898"/>
                    <a:gd name="connsiteX0" fmla="*/ 0 w 1035610"/>
                    <a:gd name="connsiteY0" fmla="*/ 0 h 1542898"/>
                    <a:gd name="connsiteX1" fmla="*/ 1028326 w 1035610"/>
                    <a:gd name="connsiteY1" fmla="*/ 0 h 1542898"/>
                    <a:gd name="connsiteX2" fmla="*/ 1035610 w 1035610"/>
                    <a:gd name="connsiteY2" fmla="*/ 1177748 h 1542898"/>
                    <a:gd name="connsiteX3" fmla="*/ 1028326 w 1035610"/>
                    <a:gd name="connsiteY3" fmla="*/ 1542898 h 1542898"/>
                    <a:gd name="connsiteX4" fmla="*/ 0 w 1035610"/>
                    <a:gd name="connsiteY4" fmla="*/ 1542898 h 1542898"/>
                    <a:gd name="connsiteX5" fmla="*/ 0 w 1035610"/>
                    <a:gd name="connsiteY5" fmla="*/ 0 h 1542898"/>
                    <a:gd name="connsiteX0" fmla="*/ 0 w 1035610"/>
                    <a:gd name="connsiteY0" fmla="*/ 0 h 1542898"/>
                    <a:gd name="connsiteX1" fmla="*/ 1028326 w 1035610"/>
                    <a:gd name="connsiteY1" fmla="*/ 0 h 1542898"/>
                    <a:gd name="connsiteX2" fmla="*/ 1035610 w 1035610"/>
                    <a:gd name="connsiteY2" fmla="*/ 1177748 h 1542898"/>
                    <a:gd name="connsiteX3" fmla="*/ 0 w 1035610"/>
                    <a:gd name="connsiteY3" fmla="*/ 1542898 h 1542898"/>
                    <a:gd name="connsiteX4" fmla="*/ 0 w 1035610"/>
                    <a:gd name="connsiteY4" fmla="*/ 0 h 1542898"/>
                    <a:gd name="connsiteX0" fmla="*/ 12040 w 1047650"/>
                    <a:gd name="connsiteY0" fmla="*/ 0 h 1177748"/>
                    <a:gd name="connsiteX1" fmla="*/ 1040366 w 1047650"/>
                    <a:gd name="connsiteY1" fmla="*/ 0 h 1177748"/>
                    <a:gd name="connsiteX2" fmla="*/ 1047650 w 1047650"/>
                    <a:gd name="connsiteY2" fmla="*/ 1177748 h 1177748"/>
                    <a:gd name="connsiteX3" fmla="*/ 0 w 1047650"/>
                    <a:gd name="connsiteY3" fmla="*/ 940123 h 1177748"/>
                    <a:gd name="connsiteX4" fmla="*/ 12040 w 1047650"/>
                    <a:gd name="connsiteY4" fmla="*/ 0 h 1177748"/>
                    <a:gd name="connsiteX0" fmla="*/ 10147 w 1045757"/>
                    <a:gd name="connsiteY0" fmla="*/ 0 h 1177748"/>
                    <a:gd name="connsiteX1" fmla="*/ 1038473 w 1045757"/>
                    <a:gd name="connsiteY1" fmla="*/ 0 h 1177748"/>
                    <a:gd name="connsiteX2" fmla="*/ 1045757 w 1045757"/>
                    <a:gd name="connsiteY2" fmla="*/ 1177748 h 1177748"/>
                    <a:gd name="connsiteX3" fmla="*/ 0 w 1045757"/>
                    <a:gd name="connsiteY3" fmla="*/ 896255 h 1177748"/>
                    <a:gd name="connsiteX4" fmla="*/ 10147 w 1045757"/>
                    <a:gd name="connsiteY4" fmla="*/ 0 h 1177748"/>
                    <a:gd name="connsiteX0" fmla="*/ 10147 w 1044854"/>
                    <a:gd name="connsiteY0" fmla="*/ 0 h 1162715"/>
                    <a:gd name="connsiteX1" fmla="*/ 1038473 w 1044854"/>
                    <a:gd name="connsiteY1" fmla="*/ 0 h 1162715"/>
                    <a:gd name="connsiteX2" fmla="*/ 1044854 w 1044854"/>
                    <a:gd name="connsiteY2" fmla="*/ 1162715 h 1162715"/>
                    <a:gd name="connsiteX3" fmla="*/ 0 w 1044854"/>
                    <a:gd name="connsiteY3" fmla="*/ 896255 h 1162715"/>
                    <a:gd name="connsiteX4" fmla="*/ 10147 w 1044854"/>
                    <a:gd name="connsiteY4" fmla="*/ 0 h 1162715"/>
                    <a:gd name="connsiteX0" fmla="*/ 7682 w 1042389"/>
                    <a:gd name="connsiteY0" fmla="*/ 0 h 1162715"/>
                    <a:gd name="connsiteX1" fmla="*/ 1036008 w 1042389"/>
                    <a:gd name="connsiteY1" fmla="*/ 0 h 1162715"/>
                    <a:gd name="connsiteX2" fmla="*/ 1042389 w 1042389"/>
                    <a:gd name="connsiteY2" fmla="*/ 1162715 h 1162715"/>
                    <a:gd name="connsiteX3" fmla="*/ 0 w 1042389"/>
                    <a:gd name="connsiteY3" fmla="*/ 887055 h 1162715"/>
                    <a:gd name="connsiteX4" fmla="*/ 7682 w 1042389"/>
                    <a:gd name="connsiteY4" fmla="*/ 0 h 1162715"/>
                    <a:gd name="connsiteX0" fmla="*/ 7682 w 1040439"/>
                    <a:gd name="connsiteY0" fmla="*/ 0 h 912380"/>
                    <a:gd name="connsiteX1" fmla="*/ 1036008 w 1040439"/>
                    <a:gd name="connsiteY1" fmla="*/ 0 h 912380"/>
                    <a:gd name="connsiteX2" fmla="*/ 1040439 w 1040439"/>
                    <a:gd name="connsiteY2" fmla="*/ 912380 h 912380"/>
                    <a:gd name="connsiteX3" fmla="*/ 0 w 1040439"/>
                    <a:gd name="connsiteY3" fmla="*/ 887055 h 912380"/>
                    <a:gd name="connsiteX4" fmla="*/ 7682 w 1040439"/>
                    <a:gd name="connsiteY4" fmla="*/ 0 h 912380"/>
                    <a:gd name="connsiteX0" fmla="*/ 11877 w 1044634"/>
                    <a:gd name="connsiteY0" fmla="*/ 0 h 912380"/>
                    <a:gd name="connsiteX1" fmla="*/ 1040203 w 1044634"/>
                    <a:gd name="connsiteY1" fmla="*/ 0 h 912380"/>
                    <a:gd name="connsiteX2" fmla="*/ 1044634 w 1044634"/>
                    <a:gd name="connsiteY2" fmla="*/ 912380 h 912380"/>
                    <a:gd name="connsiteX3" fmla="*/ 0 w 1044634"/>
                    <a:gd name="connsiteY3" fmla="*/ 632832 h 912380"/>
                    <a:gd name="connsiteX4" fmla="*/ 11877 w 1044634"/>
                    <a:gd name="connsiteY4" fmla="*/ 0 h 912380"/>
                    <a:gd name="connsiteX0" fmla="*/ 11877 w 1080265"/>
                    <a:gd name="connsiteY0" fmla="*/ 0 h 1993999"/>
                    <a:gd name="connsiteX1" fmla="*/ 1040203 w 1080265"/>
                    <a:gd name="connsiteY1" fmla="*/ 0 h 1993999"/>
                    <a:gd name="connsiteX2" fmla="*/ 1080265 w 1080265"/>
                    <a:gd name="connsiteY2" fmla="*/ 1993999 h 1993999"/>
                    <a:gd name="connsiteX3" fmla="*/ 0 w 1080265"/>
                    <a:gd name="connsiteY3" fmla="*/ 632832 h 1993999"/>
                    <a:gd name="connsiteX4" fmla="*/ 11877 w 1080265"/>
                    <a:gd name="connsiteY4" fmla="*/ 0 h 1993999"/>
                    <a:gd name="connsiteX0" fmla="*/ 70 w 1068458"/>
                    <a:gd name="connsiteY0" fmla="*/ 0 h 1993999"/>
                    <a:gd name="connsiteX1" fmla="*/ 1028396 w 1068458"/>
                    <a:gd name="connsiteY1" fmla="*/ 0 h 1993999"/>
                    <a:gd name="connsiteX2" fmla="*/ 1068458 w 1068458"/>
                    <a:gd name="connsiteY2" fmla="*/ 1993999 h 1993999"/>
                    <a:gd name="connsiteX3" fmla="*/ 64334 w 1068458"/>
                    <a:gd name="connsiteY3" fmla="*/ 1706160 h 1993999"/>
                    <a:gd name="connsiteX4" fmla="*/ 70 w 1068458"/>
                    <a:gd name="connsiteY4" fmla="*/ 0 h 1993999"/>
                    <a:gd name="connsiteX0" fmla="*/ 70 w 1484064"/>
                    <a:gd name="connsiteY0" fmla="*/ 0 h 2086216"/>
                    <a:gd name="connsiteX1" fmla="*/ 1028396 w 1484064"/>
                    <a:gd name="connsiteY1" fmla="*/ 0 h 2086216"/>
                    <a:gd name="connsiteX2" fmla="*/ 1484064 w 1484064"/>
                    <a:gd name="connsiteY2" fmla="*/ 2086216 h 2086216"/>
                    <a:gd name="connsiteX3" fmla="*/ 64334 w 1484064"/>
                    <a:gd name="connsiteY3" fmla="*/ 1706160 h 2086216"/>
                    <a:gd name="connsiteX4" fmla="*/ 70 w 1484064"/>
                    <a:gd name="connsiteY4" fmla="*/ 0 h 20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4064" h="2086216">
                      <a:moveTo>
                        <a:pt x="70" y="0"/>
                      </a:moveTo>
                      <a:lnTo>
                        <a:pt x="1028396" y="0"/>
                      </a:lnTo>
                      <a:lnTo>
                        <a:pt x="1484064" y="2086216"/>
                      </a:lnTo>
                      <a:lnTo>
                        <a:pt x="64334" y="1706160"/>
                      </a:lnTo>
                      <a:cubicBezTo>
                        <a:pt x="66895" y="1410475"/>
                        <a:pt x="-2491" y="295685"/>
                        <a:pt x="70" y="0"/>
                      </a:cubicBezTo>
                      <a:close/>
                    </a:path>
                  </a:pathLst>
                </a:custGeom>
                <a:solidFill>
                  <a:srgbClr val="595959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36A76E10-C13E-234E-9ADF-FC2F357A12D8}"/>
                    </a:ext>
                  </a:extLst>
                </p:cNvPr>
                <p:cNvSpPr/>
                <p:nvPr/>
              </p:nvSpPr>
              <p:spPr>
                <a:xfrm rot="15300000">
                  <a:off x="6550249" y="2595883"/>
                  <a:ext cx="1305765" cy="1934807"/>
                </a:xfrm>
                <a:custGeom>
                  <a:avLst/>
                  <a:gdLst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15576 w 1193164"/>
                    <a:gd name="connsiteY5" fmla="*/ 1402652 h 1751652"/>
                    <a:gd name="connsiteX6" fmla="*/ 15203 w 1193164"/>
                    <a:gd name="connsiteY6" fmla="*/ 1399133 h 1751652"/>
                    <a:gd name="connsiteX7" fmla="*/ 12996 w 1193164"/>
                    <a:gd name="connsiteY7" fmla="*/ 1395860 h 1751652"/>
                    <a:gd name="connsiteX8" fmla="*/ 0 w 1193164"/>
                    <a:gd name="connsiteY8" fmla="*/ 1331490 h 1751652"/>
                    <a:gd name="connsiteX9" fmla="*/ 0 w 1193164"/>
                    <a:gd name="connsiteY9" fmla="*/ 336666 h 1751652"/>
                    <a:gd name="connsiteX10" fmla="*/ 165371 w 1193164"/>
                    <a:gd name="connsiteY10" fmla="*/ 171295 h 1751652"/>
                    <a:gd name="connsiteX11" fmla="*/ 330742 w 1193164"/>
                    <a:gd name="connsiteY11" fmla="*/ 336666 h 1751652"/>
                    <a:gd name="connsiteX12" fmla="*/ 330742 w 1193164"/>
                    <a:gd name="connsiteY12" fmla="*/ 930909 h 1751652"/>
                    <a:gd name="connsiteX13" fmla="*/ 346034 w 1193164"/>
                    <a:gd name="connsiteY13" fmla="*/ 977785 h 1751652"/>
                    <a:gd name="connsiteX14" fmla="*/ 662892 w 1193164"/>
                    <a:gd name="connsiteY14" fmla="*/ 1063473 h 1751652"/>
                    <a:gd name="connsiteX15" fmla="*/ 761317 w 1193164"/>
                    <a:gd name="connsiteY15" fmla="*/ 491973 h 1751652"/>
                    <a:gd name="connsiteX16" fmla="*/ 523192 w 1193164"/>
                    <a:gd name="connsiteY16" fmla="*/ 412598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15576 w 1193164"/>
                    <a:gd name="connsiteY5" fmla="*/ 1402652 h 1751652"/>
                    <a:gd name="connsiteX6" fmla="*/ 15203 w 1193164"/>
                    <a:gd name="connsiteY6" fmla="*/ 1399133 h 1751652"/>
                    <a:gd name="connsiteX7" fmla="*/ 0 w 1193164"/>
                    <a:gd name="connsiteY7" fmla="*/ 1331490 h 1751652"/>
                    <a:gd name="connsiteX8" fmla="*/ 0 w 1193164"/>
                    <a:gd name="connsiteY8" fmla="*/ 336666 h 1751652"/>
                    <a:gd name="connsiteX9" fmla="*/ 165371 w 1193164"/>
                    <a:gd name="connsiteY9" fmla="*/ 171295 h 1751652"/>
                    <a:gd name="connsiteX10" fmla="*/ 330742 w 1193164"/>
                    <a:gd name="connsiteY10" fmla="*/ 336666 h 1751652"/>
                    <a:gd name="connsiteX11" fmla="*/ 330742 w 1193164"/>
                    <a:gd name="connsiteY11" fmla="*/ 930909 h 1751652"/>
                    <a:gd name="connsiteX12" fmla="*/ 346034 w 1193164"/>
                    <a:gd name="connsiteY12" fmla="*/ 977785 h 1751652"/>
                    <a:gd name="connsiteX13" fmla="*/ 662892 w 1193164"/>
                    <a:gd name="connsiteY13" fmla="*/ 1063473 h 1751652"/>
                    <a:gd name="connsiteX14" fmla="*/ 761317 w 1193164"/>
                    <a:gd name="connsiteY14" fmla="*/ 491973 h 1751652"/>
                    <a:gd name="connsiteX15" fmla="*/ 523192 w 1193164"/>
                    <a:gd name="connsiteY15" fmla="*/ 412598 h 1751652"/>
                    <a:gd name="connsiteX16" fmla="*/ 211990 w 1193164"/>
                    <a:gd name="connsiteY16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15576 w 1193164"/>
                    <a:gd name="connsiteY5" fmla="*/ 1402652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15576 w 1193164"/>
                    <a:gd name="connsiteY6" fmla="*/ 1402652 h 1751652"/>
                    <a:gd name="connsiteX7" fmla="*/ 0 w 1193164"/>
                    <a:gd name="connsiteY7" fmla="*/ 1331490 h 1751652"/>
                    <a:gd name="connsiteX8" fmla="*/ 0 w 1193164"/>
                    <a:gd name="connsiteY8" fmla="*/ 336666 h 1751652"/>
                    <a:gd name="connsiteX9" fmla="*/ 165371 w 1193164"/>
                    <a:gd name="connsiteY9" fmla="*/ 171295 h 1751652"/>
                    <a:gd name="connsiteX10" fmla="*/ 330742 w 1193164"/>
                    <a:gd name="connsiteY10" fmla="*/ 336666 h 1751652"/>
                    <a:gd name="connsiteX11" fmla="*/ 330742 w 1193164"/>
                    <a:gd name="connsiteY11" fmla="*/ 930909 h 1751652"/>
                    <a:gd name="connsiteX12" fmla="*/ 346034 w 1193164"/>
                    <a:gd name="connsiteY12" fmla="*/ 977785 h 1751652"/>
                    <a:gd name="connsiteX13" fmla="*/ 662892 w 1193164"/>
                    <a:gd name="connsiteY13" fmla="*/ 1063473 h 1751652"/>
                    <a:gd name="connsiteX14" fmla="*/ 761317 w 1193164"/>
                    <a:gd name="connsiteY14" fmla="*/ 491973 h 1751652"/>
                    <a:gd name="connsiteX15" fmla="*/ 523192 w 1193164"/>
                    <a:gd name="connsiteY15" fmla="*/ 412598 h 1751652"/>
                    <a:gd name="connsiteX16" fmla="*/ 211990 w 1193164"/>
                    <a:gd name="connsiteY16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15576 w 1193164"/>
                    <a:gd name="connsiteY6" fmla="*/ 1402652 h 1751652"/>
                    <a:gd name="connsiteX7" fmla="*/ 0 w 1193164"/>
                    <a:gd name="connsiteY7" fmla="*/ 1331490 h 1751652"/>
                    <a:gd name="connsiteX8" fmla="*/ 0 w 1193164"/>
                    <a:gd name="connsiteY8" fmla="*/ 336666 h 1751652"/>
                    <a:gd name="connsiteX9" fmla="*/ 165371 w 1193164"/>
                    <a:gd name="connsiteY9" fmla="*/ 171295 h 1751652"/>
                    <a:gd name="connsiteX10" fmla="*/ 330742 w 1193164"/>
                    <a:gd name="connsiteY10" fmla="*/ 336666 h 1751652"/>
                    <a:gd name="connsiteX11" fmla="*/ 330742 w 1193164"/>
                    <a:gd name="connsiteY11" fmla="*/ 930909 h 1751652"/>
                    <a:gd name="connsiteX12" fmla="*/ 346034 w 1193164"/>
                    <a:gd name="connsiteY12" fmla="*/ 977785 h 1751652"/>
                    <a:gd name="connsiteX13" fmla="*/ 662892 w 1193164"/>
                    <a:gd name="connsiteY13" fmla="*/ 1063473 h 1751652"/>
                    <a:gd name="connsiteX14" fmla="*/ 761317 w 1193164"/>
                    <a:gd name="connsiteY14" fmla="*/ 491973 h 1751652"/>
                    <a:gd name="connsiteX15" fmla="*/ 523192 w 1193164"/>
                    <a:gd name="connsiteY15" fmla="*/ 412598 h 1751652"/>
                    <a:gd name="connsiteX16" fmla="*/ 211990 w 1193164"/>
                    <a:gd name="connsiteY16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70615"/>
                    <a:gd name="connsiteX1" fmla="*/ 1001400 w 1193164"/>
                    <a:gd name="connsiteY1" fmla="*/ 307888 h 1770615"/>
                    <a:gd name="connsiteX2" fmla="*/ 1193117 w 1193164"/>
                    <a:gd name="connsiteY2" fmla="*/ 1145936 h 1770615"/>
                    <a:gd name="connsiteX3" fmla="*/ 702950 w 1193164"/>
                    <a:gd name="connsiteY3" fmla="*/ 1770615 h 1770615"/>
                    <a:gd name="connsiteX4" fmla="*/ 97690 w 1193164"/>
                    <a:gd name="connsiteY4" fmla="*/ 1770615 h 1770615"/>
                    <a:gd name="connsiteX5" fmla="*/ 88218 w 1193164"/>
                    <a:gd name="connsiteY5" fmla="*/ 1695211 h 1770615"/>
                    <a:gd name="connsiteX6" fmla="*/ 0 w 1193164"/>
                    <a:gd name="connsiteY6" fmla="*/ 1350453 h 1770615"/>
                    <a:gd name="connsiteX7" fmla="*/ 0 w 1193164"/>
                    <a:gd name="connsiteY7" fmla="*/ 355629 h 1770615"/>
                    <a:gd name="connsiteX8" fmla="*/ 165371 w 1193164"/>
                    <a:gd name="connsiteY8" fmla="*/ 190258 h 1770615"/>
                    <a:gd name="connsiteX9" fmla="*/ 330742 w 1193164"/>
                    <a:gd name="connsiteY9" fmla="*/ 355629 h 1770615"/>
                    <a:gd name="connsiteX10" fmla="*/ 330742 w 1193164"/>
                    <a:gd name="connsiteY10" fmla="*/ 949872 h 1770615"/>
                    <a:gd name="connsiteX11" fmla="*/ 346034 w 1193164"/>
                    <a:gd name="connsiteY11" fmla="*/ 996748 h 1770615"/>
                    <a:gd name="connsiteX12" fmla="*/ 662892 w 1193164"/>
                    <a:gd name="connsiteY12" fmla="*/ 1082436 h 1770615"/>
                    <a:gd name="connsiteX13" fmla="*/ 761317 w 1193164"/>
                    <a:gd name="connsiteY13" fmla="*/ 510936 h 1770615"/>
                    <a:gd name="connsiteX14" fmla="*/ 523192 w 1193164"/>
                    <a:gd name="connsiteY14" fmla="*/ 431561 h 1770615"/>
                    <a:gd name="connsiteX15" fmla="*/ 211990 w 1193164"/>
                    <a:gd name="connsiteY15" fmla="*/ 0 h 1770615"/>
                    <a:gd name="connsiteX0" fmla="*/ 211990 w 1193164"/>
                    <a:gd name="connsiteY0" fmla="*/ 0 h 1770615"/>
                    <a:gd name="connsiteX1" fmla="*/ 1001400 w 1193164"/>
                    <a:gd name="connsiteY1" fmla="*/ 307888 h 1770615"/>
                    <a:gd name="connsiteX2" fmla="*/ 1193117 w 1193164"/>
                    <a:gd name="connsiteY2" fmla="*/ 1145936 h 1770615"/>
                    <a:gd name="connsiteX3" fmla="*/ 702950 w 1193164"/>
                    <a:gd name="connsiteY3" fmla="*/ 1770615 h 1770615"/>
                    <a:gd name="connsiteX4" fmla="*/ 97690 w 1193164"/>
                    <a:gd name="connsiteY4" fmla="*/ 1770615 h 1770615"/>
                    <a:gd name="connsiteX5" fmla="*/ 88218 w 1193164"/>
                    <a:gd name="connsiteY5" fmla="*/ 1695211 h 1770615"/>
                    <a:gd name="connsiteX6" fmla="*/ 0 w 1193164"/>
                    <a:gd name="connsiteY6" fmla="*/ 1350453 h 1770615"/>
                    <a:gd name="connsiteX7" fmla="*/ 0 w 1193164"/>
                    <a:gd name="connsiteY7" fmla="*/ 355629 h 1770615"/>
                    <a:gd name="connsiteX8" fmla="*/ 165371 w 1193164"/>
                    <a:gd name="connsiteY8" fmla="*/ 190258 h 1770615"/>
                    <a:gd name="connsiteX9" fmla="*/ 330742 w 1193164"/>
                    <a:gd name="connsiteY9" fmla="*/ 355629 h 1770615"/>
                    <a:gd name="connsiteX10" fmla="*/ 330742 w 1193164"/>
                    <a:gd name="connsiteY10" fmla="*/ 949872 h 1770615"/>
                    <a:gd name="connsiteX11" fmla="*/ 346034 w 1193164"/>
                    <a:gd name="connsiteY11" fmla="*/ 996748 h 1770615"/>
                    <a:gd name="connsiteX12" fmla="*/ 662892 w 1193164"/>
                    <a:gd name="connsiteY12" fmla="*/ 1082436 h 1770615"/>
                    <a:gd name="connsiteX13" fmla="*/ 761317 w 1193164"/>
                    <a:gd name="connsiteY13" fmla="*/ 510936 h 1770615"/>
                    <a:gd name="connsiteX14" fmla="*/ 533858 w 1193164"/>
                    <a:gd name="connsiteY14" fmla="*/ 428005 h 1770615"/>
                    <a:gd name="connsiteX15" fmla="*/ 211990 w 1193164"/>
                    <a:gd name="connsiteY15" fmla="*/ 0 h 1770615"/>
                    <a:gd name="connsiteX0" fmla="*/ 211990 w 1193164"/>
                    <a:gd name="connsiteY0" fmla="*/ 0 h 1770615"/>
                    <a:gd name="connsiteX1" fmla="*/ 1001400 w 1193164"/>
                    <a:gd name="connsiteY1" fmla="*/ 307888 h 1770615"/>
                    <a:gd name="connsiteX2" fmla="*/ 1193117 w 1193164"/>
                    <a:gd name="connsiteY2" fmla="*/ 1145936 h 1770615"/>
                    <a:gd name="connsiteX3" fmla="*/ 702950 w 1193164"/>
                    <a:gd name="connsiteY3" fmla="*/ 1770615 h 1770615"/>
                    <a:gd name="connsiteX4" fmla="*/ 97690 w 1193164"/>
                    <a:gd name="connsiteY4" fmla="*/ 1770615 h 1770615"/>
                    <a:gd name="connsiteX5" fmla="*/ 88218 w 1193164"/>
                    <a:gd name="connsiteY5" fmla="*/ 1695211 h 1770615"/>
                    <a:gd name="connsiteX6" fmla="*/ 0 w 1193164"/>
                    <a:gd name="connsiteY6" fmla="*/ 1350453 h 1770615"/>
                    <a:gd name="connsiteX7" fmla="*/ 0 w 1193164"/>
                    <a:gd name="connsiteY7" fmla="*/ 355629 h 1770615"/>
                    <a:gd name="connsiteX8" fmla="*/ 330742 w 1193164"/>
                    <a:gd name="connsiteY8" fmla="*/ 355629 h 1770615"/>
                    <a:gd name="connsiteX9" fmla="*/ 330742 w 1193164"/>
                    <a:gd name="connsiteY9" fmla="*/ 949872 h 1770615"/>
                    <a:gd name="connsiteX10" fmla="*/ 346034 w 1193164"/>
                    <a:gd name="connsiteY10" fmla="*/ 996748 h 1770615"/>
                    <a:gd name="connsiteX11" fmla="*/ 662892 w 1193164"/>
                    <a:gd name="connsiteY11" fmla="*/ 1082436 h 1770615"/>
                    <a:gd name="connsiteX12" fmla="*/ 761317 w 1193164"/>
                    <a:gd name="connsiteY12" fmla="*/ 510936 h 1770615"/>
                    <a:gd name="connsiteX13" fmla="*/ 533858 w 1193164"/>
                    <a:gd name="connsiteY13" fmla="*/ 428005 h 1770615"/>
                    <a:gd name="connsiteX14" fmla="*/ 211990 w 1193164"/>
                    <a:gd name="connsiteY14" fmla="*/ 0 h 1770615"/>
                    <a:gd name="connsiteX0" fmla="*/ 211990 w 1193164"/>
                    <a:gd name="connsiteY0" fmla="*/ 0 h 1770615"/>
                    <a:gd name="connsiteX1" fmla="*/ 1001400 w 1193164"/>
                    <a:gd name="connsiteY1" fmla="*/ 307888 h 1770615"/>
                    <a:gd name="connsiteX2" fmla="*/ 1193117 w 1193164"/>
                    <a:gd name="connsiteY2" fmla="*/ 1145936 h 1770615"/>
                    <a:gd name="connsiteX3" fmla="*/ 702950 w 1193164"/>
                    <a:gd name="connsiteY3" fmla="*/ 1770615 h 1770615"/>
                    <a:gd name="connsiteX4" fmla="*/ 97690 w 1193164"/>
                    <a:gd name="connsiteY4" fmla="*/ 1770615 h 1770615"/>
                    <a:gd name="connsiteX5" fmla="*/ 88218 w 1193164"/>
                    <a:gd name="connsiteY5" fmla="*/ 1695211 h 1770615"/>
                    <a:gd name="connsiteX6" fmla="*/ 0 w 1193164"/>
                    <a:gd name="connsiteY6" fmla="*/ 1350453 h 1770615"/>
                    <a:gd name="connsiteX7" fmla="*/ 0 w 1193164"/>
                    <a:gd name="connsiteY7" fmla="*/ 355629 h 1770615"/>
                    <a:gd name="connsiteX8" fmla="*/ 330742 w 1193164"/>
                    <a:gd name="connsiteY8" fmla="*/ 949872 h 1770615"/>
                    <a:gd name="connsiteX9" fmla="*/ 346034 w 1193164"/>
                    <a:gd name="connsiteY9" fmla="*/ 996748 h 1770615"/>
                    <a:gd name="connsiteX10" fmla="*/ 662892 w 1193164"/>
                    <a:gd name="connsiteY10" fmla="*/ 1082436 h 1770615"/>
                    <a:gd name="connsiteX11" fmla="*/ 761317 w 1193164"/>
                    <a:gd name="connsiteY11" fmla="*/ 510936 h 1770615"/>
                    <a:gd name="connsiteX12" fmla="*/ 533858 w 1193164"/>
                    <a:gd name="connsiteY12" fmla="*/ 428005 h 1770615"/>
                    <a:gd name="connsiteX13" fmla="*/ 211990 w 1193164"/>
                    <a:gd name="connsiteY13" fmla="*/ 0 h 1770615"/>
                    <a:gd name="connsiteX0" fmla="*/ 211990 w 1193164"/>
                    <a:gd name="connsiteY0" fmla="*/ 0 h 1770615"/>
                    <a:gd name="connsiteX1" fmla="*/ 1001400 w 1193164"/>
                    <a:gd name="connsiteY1" fmla="*/ 307888 h 1770615"/>
                    <a:gd name="connsiteX2" fmla="*/ 1193117 w 1193164"/>
                    <a:gd name="connsiteY2" fmla="*/ 1145936 h 1770615"/>
                    <a:gd name="connsiteX3" fmla="*/ 702950 w 1193164"/>
                    <a:gd name="connsiteY3" fmla="*/ 1770615 h 1770615"/>
                    <a:gd name="connsiteX4" fmla="*/ 97690 w 1193164"/>
                    <a:gd name="connsiteY4" fmla="*/ 1770615 h 1770615"/>
                    <a:gd name="connsiteX5" fmla="*/ 88218 w 1193164"/>
                    <a:gd name="connsiteY5" fmla="*/ 1695211 h 1770615"/>
                    <a:gd name="connsiteX6" fmla="*/ 0 w 1193164"/>
                    <a:gd name="connsiteY6" fmla="*/ 1350453 h 1770615"/>
                    <a:gd name="connsiteX7" fmla="*/ 330742 w 1193164"/>
                    <a:gd name="connsiteY7" fmla="*/ 949872 h 1770615"/>
                    <a:gd name="connsiteX8" fmla="*/ 346034 w 1193164"/>
                    <a:gd name="connsiteY8" fmla="*/ 996748 h 1770615"/>
                    <a:gd name="connsiteX9" fmla="*/ 662892 w 1193164"/>
                    <a:gd name="connsiteY9" fmla="*/ 1082436 h 1770615"/>
                    <a:gd name="connsiteX10" fmla="*/ 761317 w 1193164"/>
                    <a:gd name="connsiteY10" fmla="*/ 510936 h 1770615"/>
                    <a:gd name="connsiteX11" fmla="*/ 533858 w 1193164"/>
                    <a:gd name="connsiteY11" fmla="*/ 428005 h 1770615"/>
                    <a:gd name="connsiteX12" fmla="*/ 211990 w 1193164"/>
                    <a:gd name="connsiteY12" fmla="*/ 0 h 1770615"/>
                    <a:gd name="connsiteX0" fmla="*/ 194532 w 1175706"/>
                    <a:gd name="connsiteY0" fmla="*/ 0 h 1770615"/>
                    <a:gd name="connsiteX1" fmla="*/ 983942 w 1175706"/>
                    <a:gd name="connsiteY1" fmla="*/ 307888 h 1770615"/>
                    <a:gd name="connsiteX2" fmla="*/ 1175659 w 1175706"/>
                    <a:gd name="connsiteY2" fmla="*/ 1145936 h 1770615"/>
                    <a:gd name="connsiteX3" fmla="*/ 685492 w 1175706"/>
                    <a:gd name="connsiteY3" fmla="*/ 1770615 h 1770615"/>
                    <a:gd name="connsiteX4" fmla="*/ 80232 w 1175706"/>
                    <a:gd name="connsiteY4" fmla="*/ 1770615 h 1770615"/>
                    <a:gd name="connsiteX5" fmla="*/ 70760 w 1175706"/>
                    <a:gd name="connsiteY5" fmla="*/ 1695211 h 1770615"/>
                    <a:gd name="connsiteX6" fmla="*/ 0 w 1175706"/>
                    <a:gd name="connsiteY6" fmla="*/ 1150583 h 1770615"/>
                    <a:gd name="connsiteX7" fmla="*/ 313284 w 1175706"/>
                    <a:gd name="connsiteY7" fmla="*/ 949872 h 1770615"/>
                    <a:gd name="connsiteX8" fmla="*/ 328576 w 1175706"/>
                    <a:gd name="connsiteY8" fmla="*/ 996748 h 1770615"/>
                    <a:gd name="connsiteX9" fmla="*/ 645434 w 1175706"/>
                    <a:gd name="connsiteY9" fmla="*/ 1082436 h 1770615"/>
                    <a:gd name="connsiteX10" fmla="*/ 743859 w 1175706"/>
                    <a:gd name="connsiteY10" fmla="*/ 510936 h 1770615"/>
                    <a:gd name="connsiteX11" fmla="*/ 516400 w 1175706"/>
                    <a:gd name="connsiteY11" fmla="*/ 428005 h 1770615"/>
                    <a:gd name="connsiteX12" fmla="*/ 194532 w 1175706"/>
                    <a:gd name="connsiteY12" fmla="*/ 0 h 1770615"/>
                    <a:gd name="connsiteX0" fmla="*/ 199868 w 1181042"/>
                    <a:gd name="connsiteY0" fmla="*/ 0 h 1770615"/>
                    <a:gd name="connsiteX1" fmla="*/ 989278 w 1181042"/>
                    <a:gd name="connsiteY1" fmla="*/ 307888 h 1770615"/>
                    <a:gd name="connsiteX2" fmla="*/ 1180995 w 1181042"/>
                    <a:gd name="connsiteY2" fmla="*/ 1145936 h 1770615"/>
                    <a:gd name="connsiteX3" fmla="*/ 690828 w 1181042"/>
                    <a:gd name="connsiteY3" fmla="*/ 1770615 h 1770615"/>
                    <a:gd name="connsiteX4" fmla="*/ 85568 w 1181042"/>
                    <a:gd name="connsiteY4" fmla="*/ 1770615 h 1770615"/>
                    <a:gd name="connsiteX5" fmla="*/ 76096 w 1181042"/>
                    <a:gd name="connsiteY5" fmla="*/ 1695211 h 1770615"/>
                    <a:gd name="connsiteX6" fmla="*/ 5336 w 1181042"/>
                    <a:gd name="connsiteY6" fmla="*/ 1150583 h 1770615"/>
                    <a:gd name="connsiteX7" fmla="*/ 318620 w 1181042"/>
                    <a:gd name="connsiteY7" fmla="*/ 949872 h 1770615"/>
                    <a:gd name="connsiteX8" fmla="*/ 333912 w 1181042"/>
                    <a:gd name="connsiteY8" fmla="*/ 996748 h 1770615"/>
                    <a:gd name="connsiteX9" fmla="*/ 650770 w 1181042"/>
                    <a:gd name="connsiteY9" fmla="*/ 1082436 h 1770615"/>
                    <a:gd name="connsiteX10" fmla="*/ 749195 w 1181042"/>
                    <a:gd name="connsiteY10" fmla="*/ 510936 h 1770615"/>
                    <a:gd name="connsiteX11" fmla="*/ 521736 w 1181042"/>
                    <a:gd name="connsiteY11" fmla="*/ 428005 h 1770615"/>
                    <a:gd name="connsiteX12" fmla="*/ 199868 w 1181042"/>
                    <a:gd name="connsiteY12" fmla="*/ 0 h 1770615"/>
                    <a:gd name="connsiteX0" fmla="*/ 199868 w 1181042"/>
                    <a:gd name="connsiteY0" fmla="*/ 0 h 1770615"/>
                    <a:gd name="connsiteX1" fmla="*/ 989278 w 1181042"/>
                    <a:gd name="connsiteY1" fmla="*/ 307888 h 1770615"/>
                    <a:gd name="connsiteX2" fmla="*/ 1180995 w 1181042"/>
                    <a:gd name="connsiteY2" fmla="*/ 1145936 h 1770615"/>
                    <a:gd name="connsiteX3" fmla="*/ 690828 w 1181042"/>
                    <a:gd name="connsiteY3" fmla="*/ 1770615 h 1770615"/>
                    <a:gd name="connsiteX4" fmla="*/ 85568 w 1181042"/>
                    <a:gd name="connsiteY4" fmla="*/ 1770615 h 1770615"/>
                    <a:gd name="connsiteX5" fmla="*/ 76096 w 1181042"/>
                    <a:gd name="connsiteY5" fmla="*/ 1695211 h 1770615"/>
                    <a:gd name="connsiteX6" fmla="*/ 5336 w 1181042"/>
                    <a:gd name="connsiteY6" fmla="*/ 1150583 h 1770615"/>
                    <a:gd name="connsiteX7" fmla="*/ 318620 w 1181042"/>
                    <a:gd name="connsiteY7" fmla="*/ 949872 h 1770615"/>
                    <a:gd name="connsiteX8" fmla="*/ 333912 w 1181042"/>
                    <a:gd name="connsiteY8" fmla="*/ 996748 h 1770615"/>
                    <a:gd name="connsiteX9" fmla="*/ 650770 w 1181042"/>
                    <a:gd name="connsiteY9" fmla="*/ 1082436 h 1770615"/>
                    <a:gd name="connsiteX10" fmla="*/ 749195 w 1181042"/>
                    <a:gd name="connsiteY10" fmla="*/ 510936 h 1770615"/>
                    <a:gd name="connsiteX11" fmla="*/ 521736 w 1181042"/>
                    <a:gd name="connsiteY11" fmla="*/ 428005 h 1770615"/>
                    <a:gd name="connsiteX12" fmla="*/ 199868 w 1181042"/>
                    <a:gd name="connsiteY12" fmla="*/ 0 h 1770615"/>
                    <a:gd name="connsiteX0" fmla="*/ 203753 w 1184927"/>
                    <a:gd name="connsiteY0" fmla="*/ 0 h 1770615"/>
                    <a:gd name="connsiteX1" fmla="*/ 993163 w 1184927"/>
                    <a:gd name="connsiteY1" fmla="*/ 307888 h 1770615"/>
                    <a:gd name="connsiteX2" fmla="*/ 1184880 w 1184927"/>
                    <a:gd name="connsiteY2" fmla="*/ 1145936 h 1770615"/>
                    <a:gd name="connsiteX3" fmla="*/ 694713 w 1184927"/>
                    <a:gd name="connsiteY3" fmla="*/ 1770615 h 1770615"/>
                    <a:gd name="connsiteX4" fmla="*/ 89453 w 1184927"/>
                    <a:gd name="connsiteY4" fmla="*/ 1770615 h 1770615"/>
                    <a:gd name="connsiteX5" fmla="*/ 79981 w 1184927"/>
                    <a:gd name="connsiteY5" fmla="*/ 1695211 h 1770615"/>
                    <a:gd name="connsiteX6" fmla="*/ 5112 w 1184927"/>
                    <a:gd name="connsiteY6" fmla="*/ 1143465 h 1770615"/>
                    <a:gd name="connsiteX7" fmla="*/ 322505 w 1184927"/>
                    <a:gd name="connsiteY7" fmla="*/ 949872 h 1770615"/>
                    <a:gd name="connsiteX8" fmla="*/ 337797 w 1184927"/>
                    <a:gd name="connsiteY8" fmla="*/ 996748 h 1770615"/>
                    <a:gd name="connsiteX9" fmla="*/ 654655 w 1184927"/>
                    <a:gd name="connsiteY9" fmla="*/ 1082436 h 1770615"/>
                    <a:gd name="connsiteX10" fmla="*/ 753080 w 1184927"/>
                    <a:gd name="connsiteY10" fmla="*/ 510936 h 1770615"/>
                    <a:gd name="connsiteX11" fmla="*/ 525621 w 1184927"/>
                    <a:gd name="connsiteY11" fmla="*/ 428005 h 1770615"/>
                    <a:gd name="connsiteX12" fmla="*/ 203753 w 1184927"/>
                    <a:gd name="connsiteY12" fmla="*/ 0 h 1770615"/>
                    <a:gd name="connsiteX0" fmla="*/ 213781 w 1194955"/>
                    <a:gd name="connsiteY0" fmla="*/ 0 h 1770615"/>
                    <a:gd name="connsiteX1" fmla="*/ 1003191 w 1194955"/>
                    <a:gd name="connsiteY1" fmla="*/ 307888 h 1770615"/>
                    <a:gd name="connsiteX2" fmla="*/ 1194908 w 1194955"/>
                    <a:gd name="connsiteY2" fmla="*/ 1145936 h 1770615"/>
                    <a:gd name="connsiteX3" fmla="*/ 704741 w 1194955"/>
                    <a:gd name="connsiteY3" fmla="*/ 1770615 h 1770615"/>
                    <a:gd name="connsiteX4" fmla="*/ 99481 w 1194955"/>
                    <a:gd name="connsiteY4" fmla="*/ 1770615 h 1770615"/>
                    <a:gd name="connsiteX5" fmla="*/ 90009 w 1194955"/>
                    <a:gd name="connsiteY5" fmla="*/ 1695211 h 1770615"/>
                    <a:gd name="connsiteX6" fmla="*/ 4615 w 1194955"/>
                    <a:gd name="connsiteY6" fmla="*/ 1140645 h 1770615"/>
                    <a:gd name="connsiteX7" fmla="*/ 332533 w 1194955"/>
                    <a:gd name="connsiteY7" fmla="*/ 949872 h 1770615"/>
                    <a:gd name="connsiteX8" fmla="*/ 347825 w 1194955"/>
                    <a:gd name="connsiteY8" fmla="*/ 996748 h 1770615"/>
                    <a:gd name="connsiteX9" fmla="*/ 664683 w 1194955"/>
                    <a:gd name="connsiteY9" fmla="*/ 1082436 h 1770615"/>
                    <a:gd name="connsiteX10" fmla="*/ 763108 w 1194955"/>
                    <a:gd name="connsiteY10" fmla="*/ 510936 h 1770615"/>
                    <a:gd name="connsiteX11" fmla="*/ 535649 w 1194955"/>
                    <a:gd name="connsiteY11" fmla="*/ 428005 h 1770615"/>
                    <a:gd name="connsiteX12" fmla="*/ 213781 w 1194955"/>
                    <a:gd name="connsiteY12" fmla="*/ 0 h 1770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955" h="1770615">
                      <a:moveTo>
                        <a:pt x="213781" y="0"/>
                      </a:moveTo>
                      <a:cubicBezTo>
                        <a:pt x="479034" y="99483"/>
                        <a:pt x="817313" y="221105"/>
                        <a:pt x="1003191" y="307888"/>
                      </a:cubicBezTo>
                      <a:cubicBezTo>
                        <a:pt x="1079797" y="459179"/>
                        <a:pt x="1197677" y="969245"/>
                        <a:pt x="1194908" y="1145936"/>
                      </a:cubicBezTo>
                      <a:lnTo>
                        <a:pt x="704741" y="1770615"/>
                      </a:lnTo>
                      <a:lnTo>
                        <a:pt x="99481" y="1770615"/>
                      </a:lnTo>
                      <a:cubicBezTo>
                        <a:pt x="95980" y="1732648"/>
                        <a:pt x="106291" y="1765238"/>
                        <a:pt x="90009" y="1695211"/>
                      </a:cubicBezTo>
                      <a:cubicBezTo>
                        <a:pt x="67378" y="1641059"/>
                        <a:pt x="-21007" y="1407977"/>
                        <a:pt x="4615" y="1140645"/>
                      </a:cubicBezTo>
                      <a:lnTo>
                        <a:pt x="332533" y="949872"/>
                      </a:lnTo>
                      <a:lnTo>
                        <a:pt x="347825" y="996748"/>
                      </a:lnTo>
                      <a:cubicBezTo>
                        <a:pt x="408980" y="1126192"/>
                        <a:pt x="568838" y="1173189"/>
                        <a:pt x="664683" y="1082436"/>
                      </a:cubicBezTo>
                      <a:cubicBezTo>
                        <a:pt x="739296" y="972369"/>
                        <a:pt x="790625" y="647461"/>
                        <a:pt x="763108" y="510936"/>
                      </a:cubicBezTo>
                      <a:cubicBezTo>
                        <a:pt x="707016" y="474423"/>
                        <a:pt x="609212" y="448617"/>
                        <a:pt x="535649" y="428005"/>
                      </a:cubicBezTo>
                      <a:lnTo>
                        <a:pt x="213781" y="0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4" name="Rectangle 39">
                  <a:extLst>
                    <a:ext uri="{FF2B5EF4-FFF2-40B4-BE49-F238E27FC236}">
                      <a16:creationId xmlns:a16="http://schemas.microsoft.com/office/drawing/2014/main" id="{4B8A19FC-A616-104D-AF44-7FA93662BC27}"/>
                    </a:ext>
                  </a:extLst>
                </p:cNvPr>
                <p:cNvSpPr/>
                <p:nvPr/>
              </p:nvSpPr>
              <p:spPr>
                <a:xfrm rot="20708506" flipH="1">
                  <a:off x="8135399" y="2780878"/>
                  <a:ext cx="358051" cy="1126644"/>
                </a:xfrm>
                <a:custGeom>
                  <a:avLst/>
                  <a:gdLst>
                    <a:gd name="connsiteX0" fmla="*/ 0 w 231251"/>
                    <a:gd name="connsiteY0" fmla="*/ 0 h 718530"/>
                    <a:gd name="connsiteX1" fmla="*/ 231251 w 231251"/>
                    <a:gd name="connsiteY1" fmla="*/ 0 h 718530"/>
                    <a:gd name="connsiteX2" fmla="*/ 231251 w 231251"/>
                    <a:gd name="connsiteY2" fmla="*/ 718530 h 718530"/>
                    <a:gd name="connsiteX3" fmla="*/ 0 w 231251"/>
                    <a:gd name="connsiteY3" fmla="*/ 718530 h 718530"/>
                    <a:gd name="connsiteX4" fmla="*/ 0 w 231251"/>
                    <a:gd name="connsiteY4" fmla="*/ 0 h 718530"/>
                    <a:gd name="connsiteX0" fmla="*/ 0 w 242649"/>
                    <a:gd name="connsiteY0" fmla="*/ 0 h 761493"/>
                    <a:gd name="connsiteX1" fmla="*/ 242649 w 242649"/>
                    <a:gd name="connsiteY1" fmla="*/ 42963 h 761493"/>
                    <a:gd name="connsiteX2" fmla="*/ 242649 w 242649"/>
                    <a:gd name="connsiteY2" fmla="*/ 761493 h 761493"/>
                    <a:gd name="connsiteX3" fmla="*/ 11398 w 242649"/>
                    <a:gd name="connsiteY3" fmla="*/ 761493 h 761493"/>
                    <a:gd name="connsiteX4" fmla="*/ 0 w 242649"/>
                    <a:gd name="connsiteY4" fmla="*/ 0 h 761493"/>
                    <a:gd name="connsiteX0" fmla="*/ 0 w 245906"/>
                    <a:gd name="connsiteY0" fmla="*/ 0 h 773768"/>
                    <a:gd name="connsiteX1" fmla="*/ 245906 w 245906"/>
                    <a:gd name="connsiteY1" fmla="*/ 55238 h 773768"/>
                    <a:gd name="connsiteX2" fmla="*/ 245906 w 245906"/>
                    <a:gd name="connsiteY2" fmla="*/ 773768 h 773768"/>
                    <a:gd name="connsiteX3" fmla="*/ 14655 w 245906"/>
                    <a:gd name="connsiteY3" fmla="*/ 773768 h 773768"/>
                    <a:gd name="connsiteX4" fmla="*/ 0 w 245906"/>
                    <a:gd name="connsiteY4" fmla="*/ 0 h 773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5906" h="773768">
                      <a:moveTo>
                        <a:pt x="0" y="0"/>
                      </a:moveTo>
                      <a:lnTo>
                        <a:pt x="245906" y="55238"/>
                      </a:lnTo>
                      <a:lnTo>
                        <a:pt x="245906" y="773768"/>
                      </a:lnTo>
                      <a:lnTo>
                        <a:pt x="14655" y="7737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89282B7D-DC82-7948-80E7-089DB340B28A}"/>
                  </a:ext>
                </a:extLst>
              </p:cNvPr>
              <p:cNvGrpSpPr/>
              <p:nvPr/>
            </p:nvGrpSpPr>
            <p:grpSpPr>
              <a:xfrm rot="19417707">
                <a:off x="5867650" y="2866377"/>
                <a:ext cx="2949463" cy="801903"/>
                <a:chOff x="4270152" y="2036666"/>
                <a:chExt cx="3590531" cy="976190"/>
              </a:xfrm>
            </p:grpSpPr>
            <p:sp>
              <p:nvSpPr>
                <p:cNvPr id="273" name="Round Same Side Corner Rectangle 28">
                  <a:extLst>
                    <a:ext uri="{FF2B5EF4-FFF2-40B4-BE49-F238E27FC236}">
                      <a16:creationId xmlns:a16="http://schemas.microsoft.com/office/drawing/2014/main" id="{2460199F-B0F0-F14C-BAB0-DDF5CAD5FAE2}"/>
                    </a:ext>
                  </a:extLst>
                </p:cNvPr>
                <p:cNvSpPr/>
                <p:nvPr/>
              </p:nvSpPr>
              <p:spPr>
                <a:xfrm rot="15374501" flipV="1">
                  <a:off x="7789245" y="2096520"/>
                  <a:ext cx="113835" cy="2904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40404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" name="Rounded Rectangle 273">
                  <a:extLst>
                    <a:ext uri="{FF2B5EF4-FFF2-40B4-BE49-F238E27FC236}">
                      <a16:creationId xmlns:a16="http://schemas.microsoft.com/office/drawing/2014/main" id="{3D50B176-8043-CA44-BD7B-EE4A620ABE0D}"/>
                    </a:ext>
                  </a:extLst>
                </p:cNvPr>
                <p:cNvSpPr/>
                <p:nvPr/>
              </p:nvSpPr>
              <p:spPr>
                <a:xfrm rot="15374501" flipV="1">
                  <a:off x="7649684" y="2044097"/>
                  <a:ext cx="177938" cy="191662"/>
                </a:xfrm>
                <a:prstGeom prst="roundRect">
                  <a:avLst>
                    <a:gd name="adj" fmla="val 10667"/>
                  </a:avLst>
                </a:prstGeom>
                <a:solidFill>
                  <a:srgbClr val="7F7F7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" name="Round Same Side Corner Rectangle 30">
                  <a:extLst>
                    <a:ext uri="{FF2B5EF4-FFF2-40B4-BE49-F238E27FC236}">
                      <a16:creationId xmlns:a16="http://schemas.microsoft.com/office/drawing/2014/main" id="{6D0D1065-68B2-4043-A3FD-D825C984653C}"/>
                    </a:ext>
                  </a:extLst>
                </p:cNvPr>
                <p:cNvSpPr/>
                <p:nvPr/>
              </p:nvSpPr>
              <p:spPr>
                <a:xfrm rot="15374501" flipV="1">
                  <a:off x="7708068" y="2087303"/>
                  <a:ext cx="177938" cy="76664"/>
                </a:xfrm>
                <a:prstGeom prst="round2SameRect">
                  <a:avLst>
                    <a:gd name="adj1" fmla="val 24243"/>
                    <a:gd name="adj2" fmla="val 0"/>
                  </a:avLst>
                </a:prstGeom>
                <a:solidFill>
                  <a:srgbClr val="40404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6" name="Rectangle 8">
                  <a:extLst>
                    <a:ext uri="{FF2B5EF4-FFF2-40B4-BE49-F238E27FC236}">
                      <a16:creationId xmlns:a16="http://schemas.microsoft.com/office/drawing/2014/main" id="{6EAD55CB-4FF5-744C-8439-5CCD5F3A775F}"/>
                    </a:ext>
                  </a:extLst>
                </p:cNvPr>
                <p:cNvSpPr/>
                <p:nvPr/>
              </p:nvSpPr>
              <p:spPr>
                <a:xfrm rot="15374501" flipV="1">
                  <a:off x="6981111" y="1856670"/>
                  <a:ext cx="112034" cy="1277845"/>
                </a:xfrm>
                <a:custGeom>
                  <a:avLst/>
                  <a:gdLst>
                    <a:gd name="connsiteX0" fmla="*/ 0 w 128383"/>
                    <a:gd name="connsiteY0" fmla="*/ 0 h 1247147"/>
                    <a:gd name="connsiteX1" fmla="*/ 128383 w 128383"/>
                    <a:gd name="connsiteY1" fmla="*/ 0 h 1247147"/>
                    <a:gd name="connsiteX2" fmla="*/ 128383 w 128383"/>
                    <a:gd name="connsiteY2" fmla="*/ 1247147 h 1247147"/>
                    <a:gd name="connsiteX3" fmla="*/ 0 w 128383"/>
                    <a:gd name="connsiteY3" fmla="*/ 1247147 h 1247147"/>
                    <a:gd name="connsiteX4" fmla="*/ 0 w 128383"/>
                    <a:gd name="connsiteY4" fmla="*/ 0 h 1247147"/>
                    <a:gd name="connsiteX0" fmla="*/ 0 w 217465"/>
                    <a:gd name="connsiteY0" fmla="*/ 204365 h 1247147"/>
                    <a:gd name="connsiteX1" fmla="*/ 217465 w 217465"/>
                    <a:gd name="connsiteY1" fmla="*/ 0 h 1247147"/>
                    <a:gd name="connsiteX2" fmla="*/ 217465 w 217465"/>
                    <a:gd name="connsiteY2" fmla="*/ 1247147 h 1247147"/>
                    <a:gd name="connsiteX3" fmla="*/ 89082 w 217465"/>
                    <a:gd name="connsiteY3" fmla="*/ 1247147 h 1247147"/>
                    <a:gd name="connsiteX4" fmla="*/ 0 w 217465"/>
                    <a:gd name="connsiteY4" fmla="*/ 204365 h 1247147"/>
                    <a:gd name="connsiteX0" fmla="*/ 0 w 217465"/>
                    <a:gd name="connsiteY0" fmla="*/ 204365 h 1247147"/>
                    <a:gd name="connsiteX1" fmla="*/ 217465 w 217465"/>
                    <a:gd name="connsiteY1" fmla="*/ 0 h 1247147"/>
                    <a:gd name="connsiteX2" fmla="*/ 217465 w 217465"/>
                    <a:gd name="connsiteY2" fmla="*/ 1247147 h 1247147"/>
                    <a:gd name="connsiteX3" fmla="*/ 89082 w 217465"/>
                    <a:gd name="connsiteY3" fmla="*/ 1247147 h 1247147"/>
                    <a:gd name="connsiteX4" fmla="*/ 0 w 217465"/>
                    <a:gd name="connsiteY4" fmla="*/ 204365 h 1247147"/>
                    <a:gd name="connsiteX0" fmla="*/ 0 w 222705"/>
                    <a:gd name="connsiteY0" fmla="*/ 204365 h 1247147"/>
                    <a:gd name="connsiteX1" fmla="*/ 222705 w 222705"/>
                    <a:gd name="connsiteY1" fmla="*/ 0 h 1247147"/>
                    <a:gd name="connsiteX2" fmla="*/ 217465 w 222705"/>
                    <a:gd name="connsiteY2" fmla="*/ 1247147 h 1247147"/>
                    <a:gd name="connsiteX3" fmla="*/ 89082 w 222705"/>
                    <a:gd name="connsiteY3" fmla="*/ 1247147 h 1247147"/>
                    <a:gd name="connsiteX4" fmla="*/ 0 w 222705"/>
                    <a:gd name="connsiteY4" fmla="*/ 204365 h 1247147"/>
                    <a:gd name="connsiteX0" fmla="*/ 0 w 222705"/>
                    <a:gd name="connsiteY0" fmla="*/ 204365 h 1247147"/>
                    <a:gd name="connsiteX1" fmla="*/ 222705 w 222705"/>
                    <a:gd name="connsiteY1" fmla="*/ 0 h 1247147"/>
                    <a:gd name="connsiteX2" fmla="*/ 217465 w 222705"/>
                    <a:gd name="connsiteY2" fmla="*/ 1247147 h 1247147"/>
                    <a:gd name="connsiteX3" fmla="*/ 89082 w 222705"/>
                    <a:gd name="connsiteY3" fmla="*/ 1247147 h 1247147"/>
                    <a:gd name="connsiteX4" fmla="*/ 0 w 222705"/>
                    <a:gd name="connsiteY4" fmla="*/ 204365 h 1247147"/>
                    <a:gd name="connsiteX0" fmla="*/ 0 w 222705"/>
                    <a:gd name="connsiteY0" fmla="*/ 204553 h 1247335"/>
                    <a:gd name="connsiteX1" fmla="*/ 222705 w 222705"/>
                    <a:gd name="connsiteY1" fmla="*/ 188 h 1247335"/>
                    <a:gd name="connsiteX2" fmla="*/ 217465 w 222705"/>
                    <a:gd name="connsiteY2" fmla="*/ 1247335 h 1247335"/>
                    <a:gd name="connsiteX3" fmla="*/ 89082 w 222705"/>
                    <a:gd name="connsiteY3" fmla="*/ 1247335 h 1247335"/>
                    <a:gd name="connsiteX4" fmla="*/ 0 w 222705"/>
                    <a:gd name="connsiteY4" fmla="*/ 204553 h 1247335"/>
                    <a:gd name="connsiteX0" fmla="*/ 13100 w 235805"/>
                    <a:gd name="connsiteY0" fmla="*/ 204553 h 1517201"/>
                    <a:gd name="connsiteX1" fmla="*/ 235805 w 235805"/>
                    <a:gd name="connsiteY1" fmla="*/ 188 h 1517201"/>
                    <a:gd name="connsiteX2" fmla="*/ 230565 w 235805"/>
                    <a:gd name="connsiteY2" fmla="*/ 1247335 h 1517201"/>
                    <a:gd name="connsiteX3" fmla="*/ 0 w 235805"/>
                    <a:gd name="connsiteY3" fmla="*/ 1517201 h 1517201"/>
                    <a:gd name="connsiteX4" fmla="*/ 13100 w 235805"/>
                    <a:gd name="connsiteY4" fmla="*/ 204553 h 1517201"/>
                    <a:gd name="connsiteX0" fmla="*/ 0 w 222705"/>
                    <a:gd name="connsiteY0" fmla="*/ 204553 h 2250818"/>
                    <a:gd name="connsiteX1" fmla="*/ 222705 w 222705"/>
                    <a:gd name="connsiteY1" fmla="*/ 188 h 2250818"/>
                    <a:gd name="connsiteX2" fmla="*/ 217465 w 222705"/>
                    <a:gd name="connsiteY2" fmla="*/ 1247335 h 2250818"/>
                    <a:gd name="connsiteX3" fmla="*/ 68122 w 222705"/>
                    <a:gd name="connsiteY3" fmla="*/ 2250818 h 2250818"/>
                    <a:gd name="connsiteX4" fmla="*/ 0 w 222705"/>
                    <a:gd name="connsiteY4" fmla="*/ 204553 h 2250818"/>
                    <a:gd name="connsiteX0" fmla="*/ 0 w 222705"/>
                    <a:gd name="connsiteY0" fmla="*/ 204553 h 2604525"/>
                    <a:gd name="connsiteX1" fmla="*/ 222705 w 222705"/>
                    <a:gd name="connsiteY1" fmla="*/ 188 h 2604525"/>
                    <a:gd name="connsiteX2" fmla="*/ 217465 w 222705"/>
                    <a:gd name="connsiteY2" fmla="*/ 1247335 h 2604525"/>
                    <a:gd name="connsiteX3" fmla="*/ 57642 w 222705"/>
                    <a:gd name="connsiteY3" fmla="*/ 2604525 h 2604525"/>
                    <a:gd name="connsiteX4" fmla="*/ 0 w 222705"/>
                    <a:gd name="connsiteY4" fmla="*/ 204553 h 2604525"/>
                    <a:gd name="connsiteX0" fmla="*/ 0 w 222705"/>
                    <a:gd name="connsiteY0" fmla="*/ 204553 h 2604525"/>
                    <a:gd name="connsiteX1" fmla="*/ 222705 w 222705"/>
                    <a:gd name="connsiteY1" fmla="*/ 188 h 2604525"/>
                    <a:gd name="connsiteX2" fmla="*/ 217465 w 222705"/>
                    <a:gd name="connsiteY2" fmla="*/ 1247335 h 2604525"/>
                    <a:gd name="connsiteX3" fmla="*/ 57642 w 222705"/>
                    <a:gd name="connsiteY3" fmla="*/ 2604525 h 2604525"/>
                    <a:gd name="connsiteX4" fmla="*/ 10480 w 222705"/>
                    <a:gd name="connsiteY4" fmla="*/ 804545 h 2604525"/>
                    <a:gd name="connsiteX5" fmla="*/ 0 w 222705"/>
                    <a:gd name="connsiteY5" fmla="*/ 204553 h 2604525"/>
                    <a:gd name="connsiteX0" fmla="*/ 7860 w 230565"/>
                    <a:gd name="connsiteY0" fmla="*/ 204553 h 2604525"/>
                    <a:gd name="connsiteX1" fmla="*/ 230565 w 230565"/>
                    <a:gd name="connsiteY1" fmla="*/ 188 h 2604525"/>
                    <a:gd name="connsiteX2" fmla="*/ 225325 w 230565"/>
                    <a:gd name="connsiteY2" fmla="*/ 1247335 h 2604525"/>
                    <a:gd name="connsiteX3" fmla="*/ 65502 w 230565"/>
                    <a:gd name="connsiteY3" fmla="*/ 2604525 h 2604525"/>
                    <a:gd name="connsiteX4" fmla="*/ 0 w 230565"/>
                    <a:gd name="connsiteY4" fmla="*/ 812405 h 2604525"/>
                    <a:gd name="connsiteX5" fmla="*/ 7860 w 230565"/>
                    <a:gd name="connsiteY5" fmla="*/ 204553 h 2604525"/>
                    <a:gd name="connsiteX0" fmla="*/ 13332 w 236037"/>
                    <a:gd name="connsiteY0" fmla="*/ 204553 h 2604525"/>
                    <a:gd name="connsiteX1" fmla="*/ 236037 w 236037"/>
                    <a:gd name="connsiteY1" fmla="*/ 188 h 2604525"/>
                    <a:gd name="connsiteX2" fmla="*/ 230797 w 236037"/>
                    <a:gd name="connsiteY2" fmla="*/ 1247335 h 2604525"/>
                    <a:gd name="connsiteX3" fmla="*/ 70974 w 236037"/>
                    <a:gd name="connsiteY3" fmla="*/ 2604525 h 2604525"/>
                    <a:gd name="connsiteX4" fmla="*/ 5472 w 236037"/>
                    <a:gd name="connsiteY4" fmla="*/ 812405 h 2604525"/>
                    <a:gd name="connsiteX5" fmla="*/ 13332 w 236037"/>
                    <a:gd name="connsiteY5" fmla="*/ 204553 h 2604525"/>
                    <a:gd name="connsiteX0" fmla="*/ 18683 w 241388"/>
                    <a:gd name="connsiteY0" fmla="*/ 204553 h 2604525"/>
                    <a:gd name="connsiteX1" fmla="*/ 241388 w 241388"/>
                    <a:gd name="connsiteY1" fmla="*/ 188 h 2604525"/>
                    <a:gd name="connsiteX2" fmla="*/ 236148 w 241388"/>
                    <a:gd name="connsiteY2" fmla="*/ 1247335 h 2604525"/>
                    <a:gd name="connsiteX3" fmla="*/ 76325 w 241388"/>
                    <a:gd name="connsiteY3" fmla="*/ 2604525 h 2604525"/>
                    <a:gd name="connsiteX4" fmla="*/ 10823 w 241388"/>
                    <a:gd name="connsiteY4" fmla="*/ 812405 h 2604525"/>
                    <a:gd name="connsiteX5" fmla="*/ 18683 w 241388"/>
                    <a:gd name="connsiteY5" fmla="*/ 204553 h 2604525"/>
                    <a:gd name="connsiteX0" fmla="*/ 18683 w 241388"/>
                    <a:gd name="connsiteY0" fmla="*/ 204553 h 2604525"/>
                    <a:gd name="connsiteX1" fmla="*/ 241388 w 241388"/>
                    <a:gd name="connsiteY1" fmla="*/ 188 h 2604525"/>
                    <a:gd name="connsiteX2" fmla="*/ 236148 w 241388"/>
                    <a:gd name="connsiteY2" fmla="*/ 1247335 h 2604525"/>
                    <a:gd name="connsiteX3" fmla="*/ 76325 w 241388"/>
                    <a:gd name="connsiteY3" fmla="*/ 2604525 h 2604525"/>
                    <a:gd name="connsiteX4" fmla="*/ 10823 w 241388"/>
                    <a:gd name="connsiteY4" fmla="*/ 812405 h 2604525"/>
                    <a:gd name="connsiteX5" fmla="*/ 18683 w 241388"/>
                    <a:gd name="connsiteY5" fmla="*/ 204553 h 2604525"/>
                    <a:gd name="connsiteX0" fmla="*/ 18683 w 241388"/>
                    <a:gd name="connsiteY0" fmla="*/ 204553 h 2604525"/>
                    <a:gd name="connsiteX1" fmla="*/ 241388 w 241388"/>
                    <a:gd name="connsiteY1" fmla="*/ 188 h 2604525"/>
                    <a:gd name="connsiteX2" fmla="*/ 236148 w 241388"/>
                    <a:gd name="connsiteY2" fmla="*/ 1247335 h 2604525"/>
                    <a:gd name="connsiteX3" fmla="*/ 86805 w 241388"/>
                    <a:gd name="connsiteY3" fmla="*/ 2499722 h 2604525"/>
                    <a:gd name="connsiteX4" fmla="*/ 76325 w 241388"/>
                    <a:gd name="connsiteY4" fmla="*/ 2604525 h 2604525"/>
                    <a:gd name="connsiteX5" fmla="*/ 10823 w 241388"/>
                    <a:gd name="connsiteY5" fmla="*/ 812405 h 2604525"/>
                    <a:gd name="connsiteX6" fmla="*/ 18683 w 241388"/>
                    <a:gd name="connsiteY6" fmla="*/ 204553 h 2604525"/>
                    <a:gd name="connsiteX0" fmla="*/ 18683 w 241388"/>
                    <a:gd name="connsiteY0" fmla="*/ 204553 h 2609764"/>
                    <a:gd name="connsiteX1" fmla="*/ 241388 w 241388"/>
                    <a:gd name="connsiteY1" fmla="*/ 188 h 2609764"/>
                    <a:gd name="connsiteX2" fmla="*/ 236148 w 241388"/>
                    <a:gd name="connsiteY2" fmla="*/ 1247335 h 2609764"/>
                    <a:gd name="connsiteX3" fmla="*/ 123485 w 241388"/>
                    <a:gd name="connsiteY3" fmla="*/ 2609764 h 2609764"/>
                    <a:gd name="connsiteX4" fmla="*/ 76325 w 241388"/>
                    <a:gd name="connsiteY4" fmla="*/ 2604525 h 2609764"/>
                    <a:gd name="connsiteX5" fmla="*/ 10823 w 241388"/>
                    <a:gd name="connsiteY5" fmla="*/ 812405 h 2609764"/>
                    <a:gd name="connsiteX6" fmla="*/ 18683 w 241388"/>
                    <a:gd name="connsiteY6" fmla="*/ 204553 h 2609764"/>
                    <a:gd name="connsiteX0" fmla="*/ 18683 w 241388"/>
                    <a:gd name="connsiteY0" fmla="*/ 204553 h 2612385"/>
                    <a:gd name="connsiteX1" fmla="*/ 241388 w 241388"/>
                    <a:gd name="connsiteY1" fmla="*/ 188 h 2612385"/>
                    <a:gd name="connsiteX2" fmla="*/ 236148 w 241388"/>
                    <a:gd name="connsiteY2" fmla="*/ 1247335 h 2612385"/>
                    <a:gd name="connsiteX3" fmla="*/ 123485 w 241388"/>
                    <a:gd name="connsiteY3" fmla="*/ 2609764 h 2612385"/>
                    <a:gd name="connsiteX4" fmla="*/ 76325 w 241388"/>
                    <a:gd name="connsiteY4" fmla="*/ 2612385 h 2612385"/>
                    <a:gd name="connsiteX5" fmla="*/ 10823 w 241388"/>
                    <a:gd name="connsiteY5" fmla="*/ 812405 h 2612385"/>
                    <a:gd name="connsiteX6" fmla="*/ 18683 w 241388"/>
                    <a:gd name="connsiteY6" fmla="*/ 204553 h 2612385"/>
                    <a:gd name="connsiteX0" fmla="*/ 18683 w 241388"/>
                    <a:gd name="connsiteY0" fmla="*/ 204553 h 2615004"/>
                    <a:gd name="connsiteX1" fmla="*/ 241388 w 241388"/>
                    <a:gd name="connsiteY1" fmla="*/ 188 h 2615004"/>
                    <a:gd name="connsiteX2" fmla="*/ 236148 w 241388"/>
                    <a:gd name="connsiteY2" fmla="*/ 1247335 h 2615004"/>
                    <a:gd name="connsiteX3" fmla="*/ 128725 w 241388"/>
                    <a:gd name="connsiteY3" fmla="*/ 2615004 h 2615004"/>
                    <a:gd name="connsiteX4" fmla="*/ 76325 w 241388"/>
                    <a:gd name="connsiteY4" fmla="*/ 2612385 h 2615004"/>
                    <a:gd name="connsiteX5" fmla="*/ 10823 w 241388"/>
                    <a:gd name="connsiteY5" fmla="*/ 812405 h 2615004"/>
                    <a:gd name="connsiteX6" fmla="*/ 18683 w 241388"/>
                    <a:gd name="connsiteY6" fmla="*/ 204553 h 2615004"/>
                    <a:gd name="connsiteX0" fmla="*/ 18683 w 241388"/>
                    <a:gd name="connsiteY0" fmla="*/ 204553 h 2615005"/>
                    <a:gd name="connsiteX1" fmla="*/ 241388 w 241388"/>
                    <a:gd name="connsiteY1" fmla="*/ 188 h 2615005"/>
                    <a:gd name="connsiteX2" fmla="*/ 236148 w 241388"/>
                    <a:gd name="connsiteY2" fmla="*/ 1247335 h 2615005"/>
                    <a:gd name="connsiteX3" fmla="*/ 128725 w 241388"/>
                    <a:gd name="connsiteY3" fmla="*/ 2615004 h 2615005"/>
                    <a:gd name="connsiteX4" fmla="*/ 73704 w 241388"/>
                    <a:gd name="connsiteY4" fmla="*/ 2615005 h 2615005"/>
                    <a:gd name="connsiteX5" fmla="*/ 10823 w 241388"/>
                    <a:gd name="connsiteY5" fmla="*/ 812405 h 2615005"/>
                    <a:gd name="connsiteX6" fmla="*/ 18683 w 241388"/>
                    <a:gd name="connsiteY6" fmla="*/ 204553 h 2615005"/>
                    <a:gd name="connsiteX0" fmla="*/ 18683 w 241388"/>
                    <a:gd name="connsiteY0" fmla="*/ 204553 h 2615005"/>
                    <a:gd name="connsiteX1" fmla="*/ 241388 w 241388"/>
                    <a:gd name="connsiteY1" fmla="*/ 188 h 2615005"/>
                    <a:gd name="connsiteX2" fmla="*/ 236148 w 241388"/>
                    <a:gd name="connsiteY2" fmla="*/ 1247335 h 2615005"/>
                    <a:gd name="connsiteX3" fmla="*/ 128725 w 241388"/>
                    <a:gd name="connsiteY3" fmla="*/ 2615004 h 2615005"/>
                    <a:gd name="connsiteX4" fmla="*/ 73704 w 241388"/>
                    <a:gd name="connsiteY4" fmla="*/ 2615005 h 2615005"/>
                    <a:gd name="connsiteX5" fmla="*/ 10823 w 241388"/>
                    <a:gd name="connsiteY5" fmla="*/ 812405 h 2615005"/>
                    <a:gd name="connsiteX6" fmla="*/ 18683 w 241388"/>
                    <a:gd name="connsiteY6" fmla="*/ 204553 h 2615005"/>
                    <a:gd name="connsiteX0" fmla="*/ 18683 w 241388"/>
                    <a:gd name="connsiteY0" fmla="*/ 204553 h 2615005"/>
                    <a:gd name="connsiteX1" fmla="*/ 241388 w 241388"/>
                    <a:gd name="connsiteY1" fmla="*/ 188 h 2615005"/>
                    <a:gd name="connsiteX2" fmla="*/ 236148 w 241388"/>
                    <a:gd name="connsiteY2" fmla="*/ 1247335 h 2615005"/>
                    <a:gd name="connsiteX3" fmla="*/ 131346 w 241388"/>
                    <a:gd name="connsiteY3" fmla="*/ 2539021 h 2615005"/>
                    <a:gd name="connsiteX4" fmla="*/ 128725 w 241388"/>
                    <a:gd name="connsiteY4" fmla="*/ 2615004 h 2615005"/>
                    <a:gd name="connsiteX5" fmla="*/ 73704 w 241388"/>
                    <a:gd name="connsiteY5" fmla="*/ 2615005 h 2615005"/>
                    <a:gd name="connsiteX6" fmla="*/ 10823 w 241388"/>
                    <a:gd name="connsiteY6" fmla="*/ 812405 h 2615005"/>
                    <a:gd name="connsiteX7" fmla="*/ 18683 w 241388"/>
                    <a:gd name="connsiteY7" fmla="*/ 204553 h 2615005"/>
                    <a:gd name="connsiteX0" fmla="*/ 18683 w 241388"/>
                    <a:gd name="connsiteY0" fmla="*/ 204553 h 2615005"/>
                    <a:gd name="connsiteX1" fmla="*/ 241388 w 241388"/>
                    <a:gd name="connsiteY1" fmla="*/ 188 h 2615005"/>
                    <a:gd name="connsiteX2" fmla="*/ 236148 w 241388"/>
                    <a:gd name="connsiteY2" fmla="*/ 1247335 h 2615005"/>
                    <a:gd name="connsiteX3" fmla="*/ 44885 w 241388"/>
                    <a:gd name="connsiteY3" fmla="*/ 2481379 h 2615005"/>
                    <a:gd name="connsiteX4" fmla="*/ 128725 w 241388"/>
                    <a:gd name="connsiteY4" fmla="*/ 2615004 h 2615005"/>
                    <a:gd name="connsiteX5" fmla="*/ 73704 w 241388"/>
                    <a:gd name="connsiteY5" fmla="*/ 2615005 h 2615005"/>
                    <a:gd name="connsiteX6" fmla="*/ 10823 w 241388"/>
                    <a:gd name="connsiteY6" fmla="*/ 812405 h 2615005"/>
                    <a:gd name="connsiteX7" fmla="*/ 18683 w 241388"/>
                    <a:gd name="connsiteY7" fmla="*/ 204553 h 2615005"/>
                    <a:gd name="connsiteX0" fmla="*/ 18683 w 241388"/>
                    <a:gd name="connsiteY0" fmla="*/ 204553 h 2615005"/>
                    <a:gd name="connsiteX1" fmla="*/ 241388 w 241388"/>
                    <a:gd name="connsiteY1" fmla="*/ 188 h 2615005"/>
                    <a:gd name="connsiteX2" fmla="*/ 236148 w 241388"/>
                    <a:gd name="connsiteY2" fmla="*/ 1247335 h 2615005"/>
                    <a:gd name="connsiteX3" fmla="*/ 118247 w 241388"/>
                    <a:gd name="connsiteY3" fmla="*/ 2528540 h 2615005"/>
                    <a:gd name="connsiteX4" fmla="*/ 128725 w 241388"/>
                    <a:gd name="connsiteY4" fmla="*/ 2615004 h 2615005"/>
                    <a:gd name="connsiteX5" fmla="*/ 73704 w 241388"/>
                    <a:gd name="connsiteY5" fmla="*/ 2615005 h 2615005"/>
                    <a:gd name="connsiteX6" fmla="*/ 10823 w 241388"/>
                    <a:gd name="connsiteY6" fmla="*/ 812405 h 2615005"/>
                    <a:gd name="connsiteX7" fmla="*/ 18683 w 241388"/>
                    <a:gd name="connsiteY7" fmla="*/ 204553 h 2615005"/>
                    <a:gd name="connsiteX0" fmla="*/ 18683 w 241388"/>
                    <a:gd name="connsiteY0" fmla="*/ 204553 h 2615005"/>
                    <a:gd name="connsiteX1" fmla="*/ 241388 w 241388"/>
                    <a:gd name="connsiteY1" fmla="*/ 188 h 2615005"/>
                    <a:gd name="connsiteX2" fmla="*/ 236148 w 241388"/>
                    <a:gd name="connsiteY2" fmla="*/ 1247335 h 2615005"/>
                    <a:gd name="connsiteX3" fmla="*/ 120867 w 241388"/>
                    <a:gd name="connsiteY3" fmla="*/ 2528540 h 2615005"/>
                    <a:gd name="connsiteX4" fmla="*/ 128725 w 241388"/>
                    <a:gd name="connsiteY4" fmla="*/ 2615004 h 2615005"/>
                    <a:gd name="connsiteX5" fmla="*/ 73704 w 241388"/>
                    <a:gd name="connsiteY5" fmla="*/ 2615005 h 2615005"/>
                    <a:gd name="connsiteX6" fmla="*/ 10823 w 241388"/>
                    <a:gd name="connsiteY6" fmla="*/ 812405 h 2615005"/>
                    <a:gd name="connsiteX7" fmla="*/ 18683 w 241388"/>
                    <a:gd name="connsiteY7" fmla="*/ 204553 h 2615005"/>
                    <a:gd name="connsiteX0" fmla="*/ 18683 w 241388"/>
                    <a:gd name="connsiteY0" fmla="*/ 204553 h 2615005"/>
                    <a:gd name="connsiteX1" fmla="*/ 241388 w 241388"/>
                    <a:gd name="connsiteY1" fmla="*/ 188 h 2615005"/>
                    <a:gd name="connsiteX2" fmla="*/ 236148 w 241388"/>
                    <a:gd name="connsiteY2" fmla="*/ 1247335 h 2615005"/>
                    <a:gd name="connsiteX3" fmla="*/ 120867 w 241388"/>
                    <a:gd name="connsiteY3" fmla="*/ 2528540 h 2615005"/>
                    <a:gd name="connsiteX4" fmla="*/ 123485 w 241388"/>
                    <a:gd name="connsiteY4" fmla="*/ 2615004 h 2615005"/>
                    <a:gd name="connsiteX5" fmla="*/ 73704 w 241388"/>
                    <a:gd name="connsiteY5" fmla="*/ 2615005 h 2615005"/>
                    <a:gd name="connsiteX6" fmla="*/ 10823 w 241388"/>
                    <a:gd name="connsiteY6" fmla="*/ 812405 h 2615005"/>
                    <a:gd name="connsiteX7" fmla="*/ 18683 w 241388"/>
                    <a:gd name="connsiteY7" fmla="*/ 204553 h 2615005"/>
                    <a:gd name="connsiteX0" fmla="*/ 18683 w 241388"/>
                    <a:gd name="connsiteY0" fmla="*/ 204553 h 2615005"/>
                    <a:gd name="connsiteX1" fmla="*/ 241388 w 241388"/>
                    <a:gd name="connsiteY1" fmla="*/ 188 h 2615005"/>
                    <a:gd name="connsiteX2" fmla="*/ 236148 w 241388"/>
                    <a:gd name="connsiteY2" fmla="*/ 1247335 h 2615005"/>
                    <a:gd name="connsiteX3" fmla="*/ 120867 w 241388"/>
                    <a:gd name="connsiteY3" fmla="*/ 2528540 h 2615005"/>
                    <a:gd name="connsiteX4" fmla="*/ 123485 w 241388"/>
                    <a:gd name="connsiteY4" fmla="*/ 2615004 h 2615005"/>
                    <a:gd name="connsiteX5" fmla="*/ 73704 w 241388"/>
                    <a:gd name="connsiteY5" fmla="*/ 2615005 h 2615005"/>
                    <a:gd name="connsiteX6" fmla="*/ 10823 w 241388"/>
                    <a:gd name="connsiteY6" fmla="*/ 812405 h 2615005"/>
                    <a:gd name="connsiteX7" fmla="*/ 18683 w 241388"/>
                    <a:gd name="connsiteY7" fmla="*/ 204553 h 2615005"/>
                    <a:gd name="connsiteX0" fmla="*/ 18683 w 241388"/>
                    <a:gd name="connsiteY0" fmla="*/ 204553 h 2615005"/>
                    <a:gd name="connsiteX1" fmla="*/ 241388 w 241388"/>
                    <a:gd name="connsiteY1" fmla="*/ 188 h 2615005"/>
                    <a:gd name="connsiteX2" fmla="*/ 236148 w 241388"/>
                    <a:gd name="connsiteY2" fmla="*/ 1247335 h 2615005"/>
                    <a:gd name="connsiteX3" fmla="*/ 120867 w 241388"/>
                    <a:gd name="connsiteY3" fmla="*/ 2528540 h 2615005"/>
                    <a:gd name="connsiteX4" fmla="*/ 123485 w 241388"/>
                    <a:gd name="connsiteY4" fmla="*/ 2615004 h 2615005"/>
                    <a:gd name="connsiteX5" fmla="*/ 68464 w 241388"/>
                    <a:gd name="connsiteY5" fmla="*/ 2615005 h 2615005"/>
                    <a:gd name="connsiteX6" fmla="*/ 10823 w 241388"/>
                    <a:gd name="connsiteY6" fmla="*/ 812405 h 2615005"/>
                    <a:gd name="connsiteX7" fmla="*/ 18683 w 241388"/>
                    <a:gd name="connsiteY7" fmla="*/ 204553 h 261500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1247335 h 2617625"/>
                    <a:gd name="connsiteX3" fmla="*/ 120867 w 241388"/>
                    <a:gd name="connsiteY3" fmla="*/ 2528540 h 2617625"/>
                    <a:gd name="connsiteX4" fmla="*/ 123485 w 241388"/>
                    <a:gd name="connsiteY4" fmla="*/ 2617625 h 2617625"/>
                    <a:gd name="connsiteX5" fmla="*/ 68464 w 241388"/>
                    <a:gd name="connsiteY5" fmla="*/ 2615005 h 2617625"/>
                    <a:gd name="connsiteX6" fmla="*/ 10823 w 241388"/>
                    <a:gd name="connsiteY6" fmla="*/ 812405 h 2617625"/>
                    <a:gd name="connsiteX7" fmla="*/ 18683 w 241388"/>
                    <a:gd name="connsiteY7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1247335 h 2617625"/>
                    <a:gd name="connsiteX3" fmla="*/ 139206 w 241388"/>
                    <a:gd name="connsiteY3" fmla="*/ 2376577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1247335 h 2617625"/>
                    <a:gd name="connsiteX3" fmla="*/ 29163 w 241388"/>
                    <a:gd name="connsiteY3" fmla="*/ 2376577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1247335 h 2617625"/>
                    <a:gd name="connsiteX3" fmla="*/ 115625 w 241388"/>
                    <a:gd name="connsiteY3" fmla="*/ 239491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1247335 h 2617625"/>
                    <a:gd name="connsiteX3" fmla="*/ 115625 w 241388"/>
                    <a:gd name="connsiteY3" fmla="*/ 239491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1247335 h 2617625"/>
                    <a:gd name="connsiteX3" fmla="*/ 115625 w 241388"/>
                    <a:gd name="connsiteY3" fmla="*/ 239491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1247335 h 2617625"/>
                    <a:gd name="connsiteX3" fmla="*/ 115625 w 241388"/>
                    <a:gd name="connsiteY3" fmla="*/ 239491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1247335 h 2617625"/>
                    <a:gd name="connsiteX3" fmla="*/ 120865 w 241388"/>
                    <a:gd name="connsiteY3" fmla="*/ 239229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1247335 h 2617625"/>
                    <a:gd name="connsiteX3" fmla="*/ 120865 w 241388"/>
                    <a:gd name="connsiteY3" fmla="*/ 239229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123485 w 241388"/>
                    <a:gd name="connsiteY2" fmla="*/ 1260436 h 2617625"/>
                    <a:gd name="connsiteX3" fmla="*/ 120865 w 241388"/>
                    <a:gd name="connsiteY3" fmla="*/ 239229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123485 w 241388"/>
                    <a:gd name="connsiteY2" fmla="*/ 1260436 h 2617625"/>
                    <a:gd name="connsiteX3" fmla="*/ 120865 w 241388"/>
                    <a:gd name="connsiteY3" fmla="*/ 239229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123485 w 241388"/>
                    <a:gd name="connsiteY2" fmla="*/ 1260436 h 2617625"/>
                    <a:gd name="connsiteX3" fmla="*/ 120865 w 241388"/>
                    <a:gd name="connsiteY3" fmla="*/ 239229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128725 w 241388"/>
                    <a:gd name="connsiteY2" fmla="*/ 1260436 h 2617625"/>
                    <a:gd name="connsiteX3" fmla="*/ 120865 w 241388"/>
                    <a:gd name="connsiteY3" fmla="*/ 239229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128725 w 241388"/>
                    <a:gd name="connsiteY2" fmla="*/ 1260436 h 2617625"/>
                    <a:gd name="connsiteX3" fmla="*/ 120865 w 241388"/>
                    <a:gd name="connsiteY3" fmla="*/ 239229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128725 w 241388"/>
                    <a:gd name="connsiteY2" fmla="*/ 1260436 h 2617625"/>
                    <a:gd name="connsiteX3" fmla="*/ 120865 w 241388"/>
                    <a:gd name="connsiteY3" fmla="*/ 239229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128725 w 241388"/>
                    <a:gd name="connsiteY2" fmla="*/ 1260436 h 2617625"/>
                    <a:gd name="connsiteX3" fmla="*/ 120865 w 241388"/>
                    <a:gd name="connsiteY3" fmla="*/ 2392298 h 2617625"/>
                    <a:gd name="connsiteX4" fmla="*/ 120867 w 241388"/>
                    <a:gd name="connsiteY4" fmla="*/ 2528540 h 2617625"/>
                    <a:gd name="connsiteX5" fmla="*/ 123485 w 241388"/>
                    <a:gd name="connsiteY5" fmla="*/ 2617625 h 2617625"/>
                    <a:gd name="connsiteX6" fmla="*/ 68464 w 241388"/>
                    <a:gd name="connsiteY6" fmla="*/ 2615005 h 2617625"/>
                    <a:gd name="connsiteX7" fmla="*/ 10823 w 241388"/>
                    <a:gd name="connsiteY7" fmla="*/ 812405 h 2617625"/>
                    <a:gd name="connsiteX8" fmla="*/ 18683 w 241388"/>
                    <a:gd name="connsiteY8" fmla="*/ 204553 h 2617625"/>
                    <a:gd name="connsiteX0" fmla="*/ 18683 w 253176"/>
                    <a:gd name="connsiteY0" fmla="*/ 204553 h 2617625"/>
                    <a:gd name="connsiteX1" fmla="*/ 241388 w 253176"/>
                    <a:gd name="connsiteY1" fmla="*/ 188 h 2617625"/>
                    <a:gd name="connsiteX2" fmla="*/ 212567 w 253176"/>
                    <a:gd name="connsiteY2" fmla="*/ 408914 h 2617625"/>
                    <a:gd name="connsiteX3" fmla="*/ 128725 w 253176"/>
                    <a:gd name="connsiteY3" fmla="*/ 1260436 h 2617625"/>
                    <a:gd name="connsiteX4" fmla="*/ 120865 w 253176"/>
                    <a:gd name="connsiteY4" fmla="*/ 2392298 h 2617625"/>
                    <a:gd name="connsiteX5" fmla="*/ 120867 w 253176"/>
                    <a:gd name="connsiteY5" fmla="*/ 2528540 h 2617625"/>
                    <a:gd name="connsiteX6" fmla="*/ 123485 w 253176"/>
                    <a:gd name="connsiteY6" fmla="*/ 2617625 h 2617625"/>
                    <a:gd name="connsiteX7" fmla="*/ 68464 w 253176"/>
                    <a:gd name="connsiteY7" fmla="*/ 2615005 h 2617625"/>
                    <a:gd name="connsiteX8" fmla="*/ 10823 w 253176"/>
                    <a:gd name="connsiteY8" fmla="*/ 812405 h 2617625"/>
                    <a:gd name="connsiteX9" fmla="*/ 18683 w 253176"/>
                    <a:gd name="connsiteY9" fmla="*/ 204553 h 2617625"/>
                    <a:gd name="connsiteX0" fmla="*/ 18683 w 259852"/>
                    <a:gd name="connsiteY0" fmla="*/ 204553 h 2617625"/>
                    <a:gd name="connsiteX1" fmla="*/ 241388 w 259852"/>
                    <a:gd name="connsiteY1" fmla="*/ 188 h 2617625"/>
                    <a:gd name="connsiteX2" fmla="*/ 238768 w 259852"/>
                    <a:gd name="connsiteY2" fmla="*/ 411534 h 2617625"/>
                    <a:gd name="connsiteX3" fmla="*/ 128725 w 259852"/>
                    <a:gd name="connsiteY3" fmla="*/ 1260436 h 2617625"/>
                    <a:gd name="connsiteX4" fmla="*/ 120865 w 259852"/>
                    <a:gd name="connsiteY4" fmla="*/ 2392298 h 2617625"/>
                    <a:gd name="connsiteX5" fmla="*/ 120867 w 259852"/>
                    <a:gd name="connsiteY5" fmla="*/ 2528540 h 2617625"/>
                    <a:gd name="connsiteX6" fmla="*/ 123485 w 259852"/>
                    <a:gd name="connsiteY6" fmla="*/ 2617625 h 2617625"/>
                    <a:gd name="connsiteX7" fmla="*/ 68464 w 259852"/>
                    <a:gd name="connsiteY7" fmla="*/ 2615005 h 2617625"/>
                    <a:gd name="connsiteX8" fmla="*/ 10823 w 259852"/>
                    <a:gd name="connsiteY8" fmla="*/ 812405 h 2617625"/>
                    <a:gd name="connsiteX9" fmla="*/ 18683 w 259852"/>
                    <a:gd name="connsiteY9" fmla="*/ 204553 h 2617625"/>
                    <a:gd name="connsiteX0" fmla="*/ 18683 w 249607"/>
                    <a:gd name="connsiteY0" fmla="*/ 204553 h 2617625"/>
                    <a:gd name="connsiteX1" fmla="*/ 241388 w 249607"/>
                    <a:gd name="connsiteY1" fmla="*/ 188 h 2617625"/>
                    <a:gd name="connsiteX2" fmla="*/ 238768 w 249607"/>
                    <a:gd name="connsiteY2" fmla="*/ 411534 h 2617625"/>
                    <a:gd name="connsiteX3" fmla="*/ 128725 w 249607"/>
                    <a:gd name="connsiteY3" fmla="*/ 1260436 h 2617625"/>
                    <a:gd name="connsiteX4" fmla="*/ 120865 w 249607"/>
                    <a:gd name="connsiteY4" fmla="*/ 2392298 h 2617625"/>
                    <a:gd name="connsiteX5" fmla="*/ 120867 w 249607"/>
                    <a:gd name="connsiteY5" fmla="*/ 2528540 h 2617625"/>
                    <a:gd name="connsiteX6" fmla="*/ 123485 w 249607"/>
                    <a:gd name="connsiteY6" fmla="*/ 2617625 h 2617625"/>
                    <a:gd name="connsiteX7" fmla="*/ 68464 w 249607"/>
                    <a:gd name="connsiteY7" fmla="*/ 2615005 h 2617625"/>
                    <a:gd name="connsiteX8" fmla="*/ 10823 w 249607"/>
                    <a:gd name="connsiteY8" fmla="*/ 812405 h 2617625"/>
                    <a:gd name="connsiteX9" fmla="*/ 18683 w 249607"/>
                    <a:gd name="connsiteY9" fmla="*/ 204553 h 2617625"/>
                    <a:gd name="connsiteX0" fmla="*/ 18683 w 245819"/>
                    <a:gd name="connsiteY0" fmla="*/ 204553 h 2617625"/>
                    <a:gd name="connsiteX1" fmla="*/ 241388 w 245819"/>
                    <a:gd name="connsiteY1" fmla="*/ 188 h 2617625"/>
                    <a:gd name="connsiteX2" fmla="*/ 238768 w 245819"/>
                    <a:gd name="connsiteY2" fmla="*/ 411534 h 2617625"/>
                    <a:gd name="connsiteX3" fmla="*/ 128725 w 245819"/>
                    <a:gd name="connsiteY3" fmla="*/ 1260436 h 2617625"/>
                    <a:gd name="connsiteX4" fmla="*/ 120865 w 245819"/>
                    <a:gd name="connsiteY4" fmla="*/ 2392298 h 2617625"/>
                    <a:gd name="connsiteX5" fmla="*/ 120867 w 245819"/>
                    <a:gd name="connsiteY5" fmla="*/ 2528540 h 2617625"/>
                    <a:gd name="connsiteX6" fmla="*/ 123485 w 245819"/>
                    <a:gd name="connsiteY6" fmla="*/ 2617625 h 2617625"/>
                    <a:gd name="connsiteX7" fmla="*/ 68464 w 245819"/>
                    <a:gd name="connsiteY7" fmla="*/ 2615005 h 2617625"/>
                    <a:gd name="connsiteX8" fmla="*/ 10823 w 245819"/>
                    <a:gd name="connsiteY8" fmla="*/ 812405 h 2617625"/>
                    <a:gd name="connsiteX9" fmla="*/ 18683 w 245819"/>
                    <a:gd name="connsiteY9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28725 w 241388"/>
                    <a:gd name="connsiteY3" fmla="*/ 1260436 h 2617625"/>
                    <a:gd name="connsiteX4" fmla="*/ 120865 w 241388"/>
                    <a:gd name="connsiteY4" fmla="*/ 2392298 h 2617625"/>
                    <a:gd name="connsiteX5" fmla="*/ 120867 w 241388"/>
                    <a:gd name="connsiteY5" fmla="*/ 2528540 h 2617625"/>
                    <a:gd name="connsiteX6" fmla="*/ 123485 w 241388"/>
                    <a:gd name="connsiteY6" fmla="*/ 2617625 h 2617625"/>
                    <a:gd name="connsiteX7" fmla="*/ 68464 w 241388"/>
                    <a:gd name="connsiteY7" fmla="*/ 2615005 h 2617625"/>
                    <a:gd name="connsiteX8" fmla="*/ 10823 w 241388"/>
                    <a:gd name="connsiteY8" fmla="*/ 812405 h 2617625"/>
                    <a:gd name="connsiteX9" fmla="*/ 18683 w 241388"/>
                    <a:gd name="connsiteY9" fmla="*/ 204553 h 2617625"/>
                    <a:gd name="connsiteX0" fmla="*/ 18683 w 242782"/>
                    <a:gd name="connsiteY0" fmla="*/ 204553 h 2617625"/>
                    <a:gd name="connsiteX1" fmla="*/ 241388 w 242782"/>
                    <a:gd name="connsiteY1" fmla="*/ 188 h 2617625"/>
                    <a:gd name="connsiteX2" fmla="*/ 238768 w 242782"/>
                    <a:gd name="connsiteY2" fmla="*/ 411534 h 2617625"/>
                    <a:gd name="connsiteX3" fmla="*/ 128725 w 242782"/>
                    <a:gd name="connsiteY3" fmla="*/ 1260436 h 2617625"/>
                    <a:gd name="connsiteX4" fmla="*/ 120865 w 242782"/>
                    <a:gd name="connsiteY4" fmla="*/ 2392298 h 2617625"/>
                    <a:gd name="connsiteX5" fmla="*/ 120867 w 242782"/>
                    <a:gd name="connsiteY5" fmla="*/ 2528540 h 2617625"/>
                    <a:gd name="connsiteX6" fmla="*/ 123485 w 242782"/>
                    <a:gd name="connsiteY6" fmla="*/ 2617625 h 2617625"/>
                    <a:gd name="connsiteX7" fmla="*/ 68464 w 242782"/>
                    <a:gd name="connsiteY7" fmla="*/ 2615005 h 2617625"/>
                    <a:gd name="connsiteX8" fmla="*/ 10823 w 242782"/>
                    <a:gd name="connsiteY8" fmla="*/ 812405 h 2617625"/>
                    <a:gd name="connsiteX9" fmla="*/ 18683 w 242782"/>
                    <a:gd name="connsiteY9" fmla="*/ 204553 h 2617625"/>
                    <a:gd name="connsiteX0" fmla="*/ 18683 w 242782"/>
                    <a:gd name="connsiteY0" fmla="*/ 204553 h 2617625"/>
                    <a:gd name="connsiteX1" fmla="*/ 241388 w 242782"/>
                    <a:gd name="connsiteY1" fmla="*/ 188 h 2617625"/>
                    <a:gd name="connsiteX2" fmla="*/ 238768 w 242782"/>
                    <a:gd name="connsiteY2" fmla="*/ 411534 h 2617625"/>
                    <a:gd name="connsiteX3" fmla="*/ 128725 w 242782"/>
                    <a:gd name="connsiteY3" fmla="*/ 1260436 h 2617625"/>
                    <a:gd name="connsiteX4" fmla="*/ 120865 w 242782"/>
                    <a:gd name="connsiteY4" fmla="*/ 2392298 h 2617625"/>
                    <a:gd name="connsiteX5" fmla="*/ 120867 w 242782"/>
                    <a:gd name="connsiteY5" fmla="*/ 2528540 h 2617625"/>
                    <a:gd name="connsiteX6" fmla="*/ 123485 w 242782"/>
                    <a:gd name="connsiteY6" fmla="*/ 2617625 h 2617625"/>
                    <a:gd name="connsiteX7" fmla="*/ 68464 w 242782"/>
                    <a:gd name="connsiteY7" fmla="*/ 2615005 h 2617625"/>
                    <a:gd name="connsiteX8" fmla="*/ 10823 w 242782"/>
                    <a:gd name="connsiteY8" fmla="*/ 812405 h 2617625"/>
                    <a:gd name="connsiteX9" fmla="*/ 18683 w 242782"/>
                    <a:gd name="connsiteY9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28725 w 241388"/>
                    <a:gd name="connsiteY3" fmla="*/ 1260436 h 2617625"/>
                    <a:gd name="connsiteX4" fmla="*/ 120865 w 241388"/>
                    <a:gd name="connsiteY4" fmla="*/ 2392298 h 2617625"/>
                    <a:gd name="connsiteX5" fmla="*/ 120867 w 241388"/>
                    <a:gd name="connsiteY5" fmla="*/ 2528540 h 2617625"/>
                    <a:gd name="connsiteX6" fmla="*/ 123485 w 241388"/>
                    <a:gd name="connsiteY6" fmla="*/ 2617625 h 2617625"/>
                    <a:gd name="connsiteX7" fmla="*/ 68464 w 241388"/>
                    <a:gd name="connsiteY7" fmla="*/ 2615005 h 2617625"/>
                    <a:gd name="connsiteX8" fmla="*/ 10823 w 241388"/>
                    <a:gd name="connsiteY8" fmla="*/ 812405 h 2617625"/>
                    <a:gd name="connsiteX9" fmla="*/ 18683 w 241388"/>
                    <a:gd name="connsiteY9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94228 w 241388"/>
                    <a:gd name="connsiteY3" fmla="*/ 668300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28727 w 241388"/>
                    <a:gd name="connsiteY3" fmla="*/ 42987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28727 w 241388"/>
                    <a:gd name="connsiteY3" fmla="*/ 42987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28727 w 241388"/>
                    <a:gd name="connsiteY3" fmla="*/ 42987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28727 w 241388"/>
                    <a:gd name="connsiteY3" fmla="*/ 42987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28727 w 241388"/>
                    <a:gd name="connsiteY3" fmla="*/ 42987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36588 w 241388"/>
                    <a:gd name="connsiteY3" fmla="*/ 42987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36588 w 241388"/>
                    <a:gd name="connsiteY3" fmla="*/ 42987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36588 w 241388"/>
                    <a:gd name="connsiteY3" fmla="*/ 42987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33968 w 241388"/>
                    <a:gd name="connsiteY3" fmla="*/ 4403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33968 w 241388"/>
                    <a:gd name="connsiteY3" fmla="*/ 4403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36588 w 241388"/>
                    <a:gd name="connsiteY3" fmla="*/ 4403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9394 h 2617625"/>
                    <a:gd name="connsiteX3" fmla="*/ 136588 w 241388"/>
                    <a:gd name="connsiteY3" fmla="*/ 4403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414154 h 2617625"/>
                    <a:gd name="connsiteX3" fmla="*/ 136588 w 241388"/>
                    <a:gd name="connsiteY3" fmla="*/ 4403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414154 h 2617625"/>
                    <a:gd name="connsiteX3" fmla="*/ 139208 w 241388"/>
                    <a:gd name="connsiteY3" fmla="*/ 45083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414154 h 2617625"/>
                    <a:gd name="connsiteX3" fmla="*/ 139208 w 241388"/>
                    <a:gd name="connsiteY3" fmla="*/ 45083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414154 h 2617625"/>
                    <a:gd name="connsiteX3" fmla="*/ 141828 w 241388"/>
                    <a:gd name="connsiteY3" fmla="*/ 4534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6148 w 241388"/>
                    <a:gd name="connsiteY2" fmla="*/ 414154 h 2617625"/>
                    <a:gd name="connsiteX3" fmla="*/ 141828 w 241388"/>
                    <a:gd name="connsiteY3" fmla="*/ 4534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28725 w 241388"/>
                    <a:gd name="connsiteY4" fmla="*/ 126043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33966 w 241388"/>
                    <a:gd name="connsiteY4" fmla="*/ 125781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33966 w 241388"/>
                    <a:gd name="connsiteY4" fmla="*/ 125781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33966 w 241388"/>
                    <a:gd name="connsiteY4" fmla="*/ 1257816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20250 w 241388"/>
                    <a:gd name="connsiteY4" fmla="*/ 1262388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20250 w 241388"/>
                    <a:gd name="connsiteY4" fmla="*/ 1262388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20250 w 241388"/>
                    <a:gd name="connsiteY4" fmla="*/ 1262388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7625"/>
                    <a:gd name="connsiteX1" fmla="*/ 241388 w 241388"/>
                    <a:gd name="connsiteY1" fmla="*/ 188 h 2617625"/>
                    <a:gd name="connsiteX2" fmla="*/ 238768 w 241388"/>
                    <a:gd name="connsiteY2" fmla="*/ 411534 h 2617625"/>
                    <a:gd name="connsiteX3" fmla="*/ 141828 w 241388"/>
                    <a:gd name="connsiteY3" fmla="*/ 453455 h 2617625"/>
                    <a:gd name="connsiteX4" fmla="*/ 120250 w 241388"/>
                    <a:gd name="connsiteY4" fmla="*/ 1262388 h 2617625"/>
                    <a:gd name="connsiteX5" fmla="*/ 120865 w 241388"/>
                    <a:gd name="connsiteY5" fmla="*/ 2392298 h 2617625"/>
                    <a:gd name="connsiteX6" fmla="*/ 120867 w 241388"/>
                    <a:gd name="connsiteY6" fmla="*/ 2528540 h 2617625"/>
                    <a:gd name="connsiteX7" fmla="*/ 123485 w 241388"/>
                    <a:gd name="connsiteY7" fmla="*/ 2617625 h 2617625"/>
                    <a:gd name="connsiteX8" fmla="*/ 68464 w 241388"/>
                    <a:gd name="connsiteY8" fmla="*/ 2615005 h 2617625"/>
                    <a:gd name="connsiteX9" fmla="*/ 10823 w 241388"/>
                    <a:gd name="connsiteY9" fmla="*/ 812405 h 2617625"/>
                    <a:gd name="connsiteX10" fmla="*/ 18683 w 241388"/>
                    <a:gd name="connsiteY10" fmla="*/ 204553 h 2617625"/>
                    <a:gd name="connsiteX0" fmla="*/ 18683 w 241388"/>
                    <a:gd name="connsiteY0" fmla="*/ 204553 h 2619577"/>
                    <a:gd name="connsiteX1" fmla="*/ 241388 w 241388"/>
                    <a:gd name="connsiteY1" fmla="*/ 188 h 2619577"/>
                    <a:gd name="connsiteX2" fmla="*/ 238768 w 241388"/>
                    <a:gd name="connsiteY2" fmla="*/ 411534 h 2619577"/>
                    <a:gd name="connsiteX3" fmla="*/ 141828 w 241388"/>
                    <a:gd name="connsiteY3" fmla="*/ 453455 h 2619577"/>
                    <a:gd name="connsiteX4" fmla="*/ 120250 w 241388"/>
                    <a:gd name="connsiteY4" fmla="*/ 1262388 h 2619577"/>
                    <a:gd name="connsiteX5" fmla="*/ 120865 w 241388"/>
                    <a:gd name="connsiteY5" fmla="*/ 2392298 h 2619577"/>
                    <a:gd name="connsiteX6" fmla="*/ 120867 w 241388"/>
                    <a:gd name="connsiteY6" fmla="*/ 2528540 h 2619577"/>
                    <a:gd name="connsiteX7" fmla="*/ 123485 w 241388"/>
                    <a:gd name="connsiteY7" fmla="*/ 2617625 h 2619577"/>
                    <a:gd name="connsiteX8" fmla="*/ 63892 w 241388"/>
                    <a:gd name="connsiteY8" fmla="*/ 2619577 h 2619577"/>
                    <a:gd name="connsiteX9" fmla="*/ 10823 w 241388"/>
                    <a:gd name="connsiteY9" fmla="*/ 812405 h 2619577"/>
                    <a:gd name="connsiteX10" fmla="*/ 18683 w 241388"/>
                    <a:gd name="connsiteY10" fmla="*/ 204553 h 2619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1388" h="2619577">
                      <a:moveTo>
                        <a:pt x="18683" y="204553"/>
                      </a:moveTo>
                      <a:cubicBezTo>
                        <a:pt x="36149" y="99750"/>
                        <a:pt x="116500" y="-5051"/>
                        <a:pt x="241388" y="188"/>
                      </a:cubicBezTo>
                      <a:cubicBezTo>
                        <a:pt x="239641" y="84029"/>
                        <a:pt x="239205" y="206734"/>
                        <a:pt x="238768" y="411534"/>
                      </a:cubicBezTo>
                      <a:cubicBezTo>
                        <a:pt x="181128" y="433805"/>
                        <a:pt x="160168" y="398435"/>
                        <a:pt x="141828" y="453455"/>
                      </a:cubicBezTo>
                      <a:cubicBezTo>
                        <a:pt x="123488" y="594939"/>
                        <a:pt x="125285" y="975055"/>
                        <a:pt x="120250" y="1262388"/>
                      </a:cubicBezTo>
                      <a:cubicBezTo>
                        <a:pt x="119377" y="1639675"/>
                        <a:pt x="124358" y="2015011"/>
                        <a:pt x="120865" y="2392298"/>
                      </a:cubicBezTo>
                      <a:cubicBezTo>
                        <a:pt x="193354" y="2408018"/>
                        <a:pt x="176762" y="2515440"/>
                        <a:pt x="120867" y="2528540"/>
                      </a:cubicBezTo>
                      <a:cubicBezTo>
                        <a:pt x="119993" y="2553868"/>
                        <a:pt x="124359" y="2592297"/>
                        <a:pt x="123485" y="2617625"/>
                      </a:cubicBezTo>
                      <a:lnTo>
                        <a:pt x="63892" y="2619577"/>
                      </a:lnTo>
                      <a:lnTo>
                        <a:pt x="10823" y="812405"/>
                      </a:lnTo>
                      <a:cubicBezTo>
                        <a:pt x="-2277" y="604547"/>
                        <a:pt x="-7517" y="401930"/>
                        <a:pt x="18683" y="204553"/>
                      </a:cubicBezTo>
                      <a:close/>
                    </a:path>
                  </a:pathLst>
                </a:custGeom>
                <a:solidFill>
                  <a:srgbClr val="595959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7" name="Round Same Side Corner Rectangle 4">
                  <a:extLst>
                    <a:ext uri="{FF2B5EF4-FFF2-40B4-BE49-F238E27FC236}">
                      <a16:creationId xmlns:a16="http://schemas.microsoft.com/office/drawing/2014/main" id="{62193192-834E-0640-AF9D-2D702EECC642}"/>
                    </a:ext>
                  </a:extLst>
                </p:cNvPr>
                <p:cNvSpPr/>
                <p:nvPr/>
              </p:nvSpPr>
              <p:spPr>
                <a:xfrm rot="15374501" flipV="1">
                  <a:off x="6527788" y="1355802"/>
                  <a:ext cx="265672" cy="2093169"/>
                </a:xfrm>
                <a:custGeom>
                  <a:avLst/>
                  <a:gdLst>
                    <a:gd name="connsiteX0" fmla="*/ 92430 w 554570"/>
                    <a:gd name="connsiteY0" fmla="*/ 0 h 4290988"/>
                    <a:gd name="connsiteX1" fmla="*/ 462140 w 554570"/>
                    <a:gd name="connsiteY1" fmla="*/ 0 h 4290988"/>
                    <a:gd name="connsiteX2" fmla="*/ 554570 w 554570"/>
                    <a:gd name="connsiteY2" fmla="*/ 92430 h 4290988"/>
                    <a:gd name="connsiteX3" fmla="*/ 554570 w 554570"/>
                    <a:gd name="connsiteY3" fmla="*/ 4290988 h 4290988"/>
                    <a:gd name="connsiteX4" fmla="*/ 554570 w 554570"/>
                    <a:gd name="connsiteY4" fmla="*/ 4290988 h 4290988"/>
                    <a:gd name="connsiteX5" fmla="*/ 0 w 554570"/>
                    <a:gd name="connsiteY5" fmla="*/ 4290988 h 4290988"/>
                    <a:gd name="connsiteX6" fmla="*/ 0 w 554570"/>
                    <a:gd name="connsiteY6" fmla="*/ 4290988 h 4290988"/>
                    <a:gd name="connsiteX7" fmla="*/ 0 w 554570"/>
                    <a:gd name="connsiteY7" fmla="*/ 92430 h 4290988"/>
                    <a:gd name="connsiteX8" fmla="*/ 92430 w 554570"/>
                    <a:gd name="connsiteY8" fmla="*/ 0 h 4290988"/>
                    <a:gd name="connsiteX0" fmla="*/ 92430 w 576873"/>
                    <a:gd name="connsiteY0" fmla="*/ 0 h 4290988"/>
                    <a:gd name="connsiteX1" fmla="*/ 462140 w 576873"/>
                    <a:gd name="connsiteY1" fmla="*/ 0 h 4290988"/>
                    <a:gd name="connsiteX2" fmla="*/ 554570 w 576873"/>
                    <a:gd name="connsiteY2" fmla="*/ 92430 h 4290988"/>
                    <a:gd name="connsiteX3" fmla="*/ 554570 w 576873"/>
                    <a:gd name="connsiteY3" fmla="*/ 4290988 h 4290988"/>
                    <a:gd name="connsiteX4" fmla="*/ 576873 w 576873"/>
                    <a:gd name="connsiteY4" fmla="*/ 4290988 h 4290988"/>
                    <a:gd name="connsiteX5" fmla="*/ 0 w 576873"/>
                    <a:gd name="connsiteY5" fmla="*/ 4290988 h 4290988"/>
                    <a:gd name="connsiteX6" fmla="*/ 0 w 576873"/>
                    <a:gd name="connsiteY6" fmla="*/ 4290988 h 4290988"/>
                    <a:gd name="connsiteX7" fmla="*/ 0 w 576873"/>
                    <a:gd name="connsiteY7" fmla="*/ 92430 h 4290988"/>
                    <a:gd name="connsiteX8" fmla="*/ 92430 w 576873"/>
                    <a:gd name="connsiteY8" fmla="*/ 0 h 4290988"/>
                    <a:gd name="connsiteX0" fmla="*/ 92430 w 554570"/>
                    <a:gd name="connsiteY0" fmla="*/ 0 h 4290988"/>
                    <a:gd name="connsiteX1" fmla="*/ 462140 w 554570"/>
                    <a:gd name="connsiteY1" fmla="*/ 0 h 4290988"/>
                    <a:gd name="connsiteX2" fmla="*/ 554570 w 554570"/>
                    <a:gd name="connsiteY2" fmla="*/ 92430 h 4290988"/>
                    <a:gd name="connsiteX3" fmla="*/ 554570 w 554570"/>
                    <a:gd name="connsiteY3" fmla="*/ 4290988 h 4290988"/>
                    <a:gd name="connsiteX4" fmla="*/ 0 w 554570"/>
                    <a:gd name="connsiteY4" fmla="*/ 4290988 h 4290988"/>
                    <a:gd name="connsiteX5" fmla="*/ 0 w 554570"/>
                    <a:gd name="connsiteY5" fmla="*/ 4290988 h 4290988"/>
                    <a:gd name="connsiteX6" fmla="*/ 0 w 554570"/>
                    <a:gd name="connsiteY6" fmla="*/ 92430 h 4290988"/>
                    <a:gd name="connsiteX7" fmla="*/ 92430 w 554570"/>
                    <a:gd name="connsiteY7" fmla="*/ 0 h 4290988"/>
                    <a:gd name="connsiteX0" fmla="*/ 92430 w 572412"/>
                    <a:gd name="connsiteY0" fmla="*/ 0 h 4290988"/>
                    <a:gd name="connsiteX1" fmla="*/ 462140 w 572412"/>
                    <a:gd name="connsiteY1" fmla="*/ 0 h 4290988"/>
                    <a:gd name="connsiteX2" fmla="*/ 554570 w 572412"/>
                    <a:gd name="connsiteY2" fmla="*/ 92430 h 4290988"/>
                    <a:gd name="connsiteX3" fmla="*/ 572412 w 572412"/>
                    <a:gd name="connsiteY3" fmla="*/ 4290988 h 4290988"/>
                    <a:gd name="connsiteX4" fmla="*/ 0 w 572412"/>
                    <a:gd name="connsiteY4" fmla="*/ 4290988 h 4290988"/>
                    <a:gd name="connsiteX5" fmla="*/ 0 w 572412"/>
                    <a:gd name="connsiteY5" fmla="*/ 4290988 h 4290988"/>
                    <a:gd name="connsiteX6" fmla="*/ 0 w 572412"/>
                    <a:gd name="connsiteY6" fmla="*/ 92430 h 4290988"/>
                    <a:gd name="connsiteX7" fmla="*/ 92430 w 572412"/>
                    <a:gd name="connsiteY7" fmla="*/ 0 h 4290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412" h="4290988">
                      <a:moveTo>
                        <a:pt x="92430" y="0"/>
                      </a:moveTo>
                      <a:lnTo>
                        <a:pt x="462140" y="0"/>
                      </a:lnTo>
                      <a:cubicBezTo>
                        <a:pt x="513188" y="0"/>
                        <a:pt x="554570" y="41382"/>
                        <a:pt x="554570" y="92430"/>
                      </a:cubicBezTo>
                      <a:cubicBezTo>
                        <a:pt x="560517" y="1491949"/>
                        <a:pt x="566465" y="2891469"/>
                        <a:pt x="572412" y="4290988"/>
                      </a:cubicBezTo>
                      <a:lnTo>
                        <a:pt x="0" y="4290988"/>
                      </a:lnTo>
                      <a:lnTo>
                        <a:pt x="0" y="4290988"/>
                      </a:lnTo>
                      <a:lnTo>
                        <a:pt x="0" y="92430"/>
                      </a:lnTo>
                      <a:cubicBezTo>
                        <a:pt x="0" y="41382"/>
                        <a:pt x="41382" y="0"/>
                        <a:pt x="92430" y="0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8" name="Trapezoid 33">
                  <a:extLst>
                    <a:ext uri="{FF2B5EF4-FFF2-40B4-BE49-F238E27FC236}">
                      <a16:creationId xmlns:a16="http://schemas.microsoft.com/office/drawing/2014/main" id="{F5B8CC27-C342-5244-B464-A954D7F1375E}"/>
                    </a:ext>
                  </a:extLst>
                </p:cNvPr>
                <p:cNvSpPr/>
                <p:nvPr/>
              </p:nvSpPr>
              <p:spPr>
                <a:xfrm rot="4574501" flipV="1">
                  <a:off x="5126546" y="2346082"/>
                  <a:ext cx="266146" cy="797597"/>
                </a:xfrm>
                <a:prstGeom prst="trapezoid">
                  <a:avLst>
                    <a:gd name="adj" fmla="val 8616"/>
                  </a:avLst>
                </a:prstGeom>
                <a:solidFill>
                  <a:srgbClr val="595959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9" name="Round Same Side Corner Rectangle 4">
                  <a:extLst>
                    <a:ext uri="{FF2B5EF4-FFF2-40B4-BE49-F238E27FC236}">
                      <a16:creationId xmlns:a16="http://schemas.microsoft.com/office/drawing/2014/main" id="{D2817305-4513-7342-900B-534AA7A971DC}"/>
                    </a:ext>
                  </a:extLst>
                </p:cNvPr>
                <p:cNvSpPr/>
                <p:nvPr/>
              </p:nvSpPr>
              <p:spPr>
                <a:xfrm rot="15374501" flipH="1" flipV="1">
                  <a:off x="7341879" y="1994611"/>
                  <a:ext cx="257851" cy="426853"/>
                </a:xfrm>
                <a:custGeom>
                  <a:avLst/>
                  <a:gdLst>
                    <a:gd name="connsiteX0" fmla="*/ 92430 w 554570"/>
                    <a:gd name="connsiteY0" fmla="*/ 0 h 4290988"/>
                    <a:gd name="connsiteX1" fmla="*/ 462140 w 554570"/>
                    <a:gd name="connsiteY1" fmla="*/ 0 h 4290988"/>
                    <a:gd name="connsiteX2" fmla="*/ 554570 w 554570"/>
                    <a:gd name="connsiteY2" fmla="*/ 92430 h 4290988"/>
                    <a:gd name="connsiteX3" fmla="*/ 554570 w 554570"/>
                    <a:gd name="connsiteY3" fmla="*/ 4290988 h 4290988"/>
                    <a:gd name="connsiteX4" fmla="*/ 554570 w 554570"/>
                    <a:gd name="connsiteY4" fmla="*/ 4290988 h 4290988"/>
                    <a:gd name="connsiteX5" fmla="*/ 0 w 554570"/>
                    <a:gd name="connsiteY5" fmla="*/ 4290988 h 4290988"/>
                    <a:gd name="connsiteX6" fmla="*/ 0 w 554570"/>
                    <a:gd name="connsiteY6" fmla="*/ 4290988 h 4290988"/>
                    <a:gd name="connsiteX7" fmla="*/ 0 w 554570"/>
                    <a:gd name="connsiteY7" fmla="*/ 92430 h 4290988"/>
                    <a:gd name="connsiteX8" fmla="*/ 92430 w 554570"/>
                    <a:gd name="connsiteY8" fmla="*/ 0 h 4290988"/>
                    <a:gd name="connsiteX0" fmla="*/ 92430 w 576873"/>
                    <a:gd name="connsiteY0" fmla="*/ 0 h 4290988"/>
                    <a:gd name="connsiteX1" fmla="*/ 462140 w 576873"/>
                    <a:gd name="connsiteY1" fmla="*/ 0 h 4290988"/>
                    <a:gd name="connsiteX2" fmla="*/ 554570 w 576873"/>
                    <a:gd name="connsiteY2" fmla="*/ 92430 h 4290988"/>
                    <a:gd name="connsiteX3" fmla="*/ 554570 w 576873"/>
                    <a:gd name="connsiteY3" fmla="*/ 4290988 h 4290988"/>
                    <a:gd name="connsiteX4" fmla="*/ 576873 w 576873"/>
                    <a:gd name="connsiteY4" fmla="*/ 4290988 h 4290988"/>
                    <a:gd name="connsiteX5" fmla="*/ 0 w 576873"/>
                    <a:gd name="connsiteY5" fmla="*/ 4290988 h 4290988"/>
                    <a:gd name="connsiteX6" fmla="*/ 0 w 576873"/>
                    <a:gd name="connsiteY6" fmla="*/ 4290988 h 4290988"/>
                    <a:gd name="connsiteX7" fmla="*/ 0 w 576873"/>
                    <a:gd name="connsiteY7" fmla="*/ 92430 h 4290988"/>
                    <a:gd name="connsiteX8" fmla="*/ 92430 w 576873"/>
                    <a:gd name="connsiteY8" fmla="*/ 0 h 4290988"/>
                    <a:gd name="connsiteX0" fmla="*/ 92430 w 554570"/>
                    <a:gd name="connsiteY0" fmla="*/ 0 h 4290988"/>
                    <a:gd name="connsiteX1" fmla="*/ 462140 w 554570"/>
                    <a:gd name="connsiteY1" fmla="*/ 0 h 4290988"/>
                    <a:gd name="connsiteX2" fmla="*/ 554570 w 554570"/>
                    <a:gd name="connsiteY2" fmla="*/ 92430 h 4290988"/>
                    <a:gd name="connsiteX3" fmla="*/ 554570 w 554570"/>
                    <a:gd name="connsiteY3" fmla="*/ 4290988 h 4290988"/>
                    <a:gd name="connsiteX4" fmla="*/ 0 w 554570"/>
                    <a:gd name="connsiteY4" fmla="*/ 4290988 h 4290988"/>
                    <a:gd name="connsiteX5" fmla="*/ 0 w 554570"/>
                    <a:gd name="connsiteY5" fmla="*/ 4290988 h 4290988"/>
                    <a:gd name="connsiteX6" fmla="*/ 0 w 554570"/>
                    <a:gd name="connsiteY6" fmla="*/ 92430 h 4290988"/>
                    <a:gd name="connsiteX7" fmla="*/ 92430 w 554570"/>
                    <a:gd name="connsiteY7" fmla="*/ 0 h 4290988"/>
                    <a:gd name="connsiteX0" fmla="*/ 92430 w 572412"/>
                    <a:gd name="connsiteY0" fmla="*/ 0 h 4290988"/>
                    <a:gd name="connsiteX1" fmla="*/ 462140 w 572412"/>
                    <a:gd name="connsiteY1" fmla="*/ 0 h 4290988"/>
                    <a:gd name="connsiteX2" fmla="*/ 554570 w 572412"/>
                    <a:gd name="connsiteY2" fmla="*/ 92430 h 4290988"/>
                    <a:gd name="connsiteX3" fmla="*/ 572412 w 572412"/>
                    <a:gd name="connsiteY3" fmla="*/ 4290988 h 4290988"/>
                    <a:gd name="connsiteX4" fmla="*/ 0 w 572412"/>
                    <a:gd name="connsiteY4" fmla="*/ 4290988 h 4290988"/>
                    <a:gd name="connsiteX5" fmla="*/ 0 w 572412"/>
                    <a:gd name="connsiteY5" fmla="*/ 4290988 h 4290988"/>
                    <a:gd name="connsiteX6" fmla="*/ 0 w 572412"/>
                    <a:gd name="connsiteY6" fmla="*/ 92430 h 4290988"/>
                    <a:gd name="connsiteX7" fmla="*/ 92430 w 572412"/>
                    <a:gd name="connsiteY7" fmla="*/ 0 h 4290988"/>
                    <a:gd name="connsiteX0" fmla="*/ 95172 w 575154"/>
                    <a:gd name="connsiteY0" fmla="*/ 0 h 4290988"/>
                    <a:gd name="connsiteX1" fmla="*/ 464882 w 575154"/>
                    <a:gd name="connsiteY1" fmla="*/ 0 h 4290988"/>
                    <a:gd name="connsiteX2" fmla="*/ 557312 w 575154"/>
                    <a:gd name="connsiteY2" fmla="*/ 92430 h 4290988"/>
                    <a:gd name="connsiteX3" fmla="*/ 575154 w 575154"/>
                    <a:gd name="connsiteY3" fmla="*/ 4290988 h 4290988"/>
                    <a:gd name="connsiteX4" fmla="*/ 2742 w 575154"/>
                    <a:gd name="connsiteY4" fmla="*/ 4290988 h 4290988"/>
                    <a:gd name="connsiteX5" fmla="*/ 2742 w 575154"/>
                    <a:gd name="connsiteY5" fmla="*/ 4290988 h 4290988"/>
                    <a:gd name="connsiteX6" fmla="*/ 0 w 575154"/>
                    <a:gd name="connsiteY6" fmla="*/ 721007 h 4290988"/>
                    <a:gd name="connsiteX7" fmla="*/ 2742 w 575154"/>
                    <a:gd name="connsiteY7" fmla="*/ 92430 h 4290988"/>
                    <a:gd name="connsiteX8" fmla="*/ 95172 w 575154"/>
                    <a:gd name="connsiteY8" fmla="*/ 0 h 4290988"/>
                    <a:gd name="connsiteX0" fmla="*/ 95172 w 614222"/>
                    <a:gd name="connsiteY0" fmla="*/ 0 h 4290988"/>
                    <a:gd name="connsiteX1" fmla="*/ 464882 w 614222"/>
                    <a:gd name="connsiteY1" fmla="*/ 0 h 4290988"/>
                    <a:gd name="connsiteX2" fmla="*/ 557312 w 614222"/>
                    <a:gd name="connsiteY2" fmla="*/ 92430 h 4290988"/>
                    <a:gd name="connsiteX3" fmla="*/ 562708 w 614222"/>
                    <a:gd name="connsiteY3" fmla="*/ 714613 h 4290988"/>
                    <a:gd name="connsiteX4" fmla="*/ 575154 w 614222"/>
                    <a:gd name="connsiteY4" fmla="*/ 4290988 h 4290988"/>
                    <a:gd name="connsiteX5" fmla="*/ 2742 w 614222"/>
                    <a:gd name="connsiteY5" fmla="*/ 4290988 h 4290988"/>
                    <a:gd name="connsiteX6" fmla="*/ 2742 w 614222"/>
                    <a:gd name="connsiteY6" fmla="*/ 4290988 h 4290988"/>
                    <a:gd name="connsiteX7" fmla="*/ 0 w 614222"/>
                    <a:gd name="connsiteY7" fmla="*/ 721007 h 4290988"/>
                    <a:gd name="connsiteX8" fmla="*/ 2742 w 614222"/>
                    <a:gd name="connsiteY8" fmla="*/ 92430 h 4290988"/>
                    <a:gd name="connsiteX9" fmla="*/ 95172 w 614222"/>
                    <a:gd name="connsiteY9" fmla="*/ 0 h 4290988"/>
                    <a:gd name="connsiteX0" fmla="*/ 95172 w 614222"/>
                    <a:gd name="connsiteY0" fmla="*/ 0 h 4290988"/>
                    <a:gd name="connsiteX1" fmla="*/ 464882 w 614222"/>
                    <a:gd name="connsiteY1" fmla="*/ 0 h 4290988"/>
                    <a:gd name="connsiteX2" fmla="*/ 557312 w 614222"/>
                    <a:gd name="connsiteY2" fmla="*/ 92430 h 4290988"/>
                    <a:gd name="connsiteX3" fmla="*/ 562708 w 614222"/>
                    <a:gd name="connsiteY3" fmla="*/ 714613 h 4290988"/>
                    <a:gd name="connsiteX4" fmla="*/ 575154 w 614222"/>
                    <a:gd name="connsiteY4" fmla="*/ 4290988 h 4290988"/>
                    <a:gd name="connsiteX5" fmla="*/ 2742 w 614222"/>
                    <a:gd name="connsiteY5" fmla="*/ 4290988 h 4290988"/>
                    <a:gd name="connsiteX6" fmla="*/ 114644 w 614222"/>
                    <a:gd name="connsiteY6" fmla="*/ 3005712 h 4290988"/>
                    <a:gd name="connsiteX7" fmla="*/ 0 w 614222"/>
                    <a:gd name="connsiteY7" fmla="*/ 721007 h 4290988"/>
                    <a:gd name="connsiteX8" fmla="*/ 2742 w 614222"/>
                    <a:gd name="connsiteY8" fmla="*/ 92430 h 4290988"/>
                    <a:gd name="connsiteX9" fmla="*/ 95172 w 614222"/>
                    <a:gd name="connsiteY9" fmla="*/ 0 h 4290988"/>
                    <a:gd name="connsiteX0" fmla="*/ 95172 w 606085"/>
                    <a:gd name="connsiteY0" fmla="*/ 0 h 4290988"/>
                    <a:gd name="connsiteX1" fmla="*/ 464882 w 606085"/>
                    <a:gd name="connsiteY1" fmla="*/ 0 h 4290988"/>
                    <a:gd name="connsiteX2" fmla="*/ 557312 w 606085"/>
                    <a:gd name="connsiteY2" fmla="*/ 92430 h 4290988"/>
                    <a:gd name="connsiteX3" fmla="*/ 562708 w 606085"/>
                    <a:gd name="connsiteY3" fmla="*/ 714613 h 4290988"/>
                    <a:gd name="connsiteX4" fmla="*/ 2742 w 606085"/>
                    <a:gd name="connsiteY4" fmla="*/ 4290988 h 4290988"/>
                    <a:gd name="connsiteX5" fmla="*/ 114644 w 606085"/>
                    <a:gd name="connsiteY5" fmla="*/ 3005712 h 4290988"/>
                    <a:gd name="connsiteX6" fmla="*/ 0 w 606085"/>
                    <a:gd name="connsiteY6" fmla="*/ 721007 h 4290988"/>
                    <a:gd name="connsiteX7" fmla="*/ 2742 w 606085"/>
                    <a:gd name="connsiteY7" fmla="*/ 92430 h 4290988"/>
                    <a:gd name="connsiteX8" fmla="*/ 95172 w 606085"/>
                    <a:gd name="connsiteY8" fmla="*/ 0 h 4290988"/>
                    <a:gd name="connsiteX0" fmla="*/ 95172 w 597815"/>
                    <a:gd name="connsiteY0" fmla="*/ 0 h 3005712"/>
                    <a:gd name="connsiteX1" fmla="*/ 464882 w 597815"/>
                    <a:gd name="connsiteY1" fmla="*/ 0 h 3005712"/>
                    <a:gd name="connsiteX2" fmla="*/ 557312 w 597815"/>
                    <a:gd name="connsiteY2" fmla="*/ 92430 h 3005712"/>
                    <a:gd name="connsiteX3" fmla="*/ 562708 w 597815"/>
                    <a:gd name="connsiteY3" fmla="*/ 714613 h 3005712"/>
                    <a:gd name="connsiteX4" fmla="*/ 114644 w 597815"/>
                    <a:gd name="connsiteY4" fmla="*/ 3005712 h 3005712"/>
                    <a:gd name="connsiteX5" fmla="*/ 0 w 597815"/>
                    <a:gd name="connsiteY5" fmla="*/ 721007 h 3005712"/>
                    <a:gd name="connsiteX6" fmla="*/ 2742 w 597815"/>
                    <a:gd name="connsiteY6" fmla="*/ 92430 h 3005712"/>
                    <a:gd name="connsiteX7" fmla="*/ 95172 w 597815"/>
                    <a:gd name="connsiteY7" fmla="*/ 0 h 3005712"/>
                    <a:gd name="connsiteX0" fmla="*/ 95172 w 597815"/>
                    <a:gd name="connsiteY0" fmla="*/ 0 h 1982607"/>
                    <a:gd name="connsiteX1" fmla="*/ 464882 w 597815"/>
                    <a:gd name="connsiteY1" fmla="*/ 0 h 1982607"/>
                    <a:gd name="connsiteX2" fmla="*/ 557312 w 597815"/>
                    <a:gd name="connsiteY2" fmla="*/ 92430 h 1982607"/>
                    <a:gd name="connsiteX3" fmla="*/ 562708 w 597815"/>
                    <a:gd name="connsiteY3" fmla="*/ 714613 h 1982607"/>
                    <a:gd name="connsiteX4" fmla="*/ 255321 w 597815"/>
                    <a:gd name="connsiteY4" fmla="*/ 1982607 h 1982607"/>
                    <a:gd name="connsiteX5" fmla="*/ 0 w 597815"/>
                    <a:gd name="connsiteY5" fmla="*/ 721007 h 1982607"/>
                    <a:gd name="connsiteX6" fmla="*/ 2742 w 597815"/>
                    <a:gd name="connsiteY6" fmla="*/ 92430 h 1982607"/>
                    <a:gd name="connsiteX7" fmla="*/ 95172 w 597815"/>
                    <a:gd name="connsiteY7" fmla="*/ 0 h 1982607"/>
                    <a:gd name="connsiteX0" fmla="*/ 95172 w 597815"/>
                    <a:gd name="connsiteY0" fmla="*/ 0 h 975649"/>
                    <a:gd name="connsiteX1" fmla="*/ 464882 w 597815"/>
                    <a:gd name="connsiteY1" fmla="*/ 0 h 975649"/>
                    <a:gd name="connsiteX2" fmla="*/ 557312 w 597815"/>
                    <a:gd name="connsiteY2" fmla="*/ 92430 h 975649"/>
                    <a:gd name="connsiteX3" fmla="*/ 562708 w 597815"/>
                    <a:gd name="connsiteY3" fmla="*/ 714613 h 975649"/>
                    <a:gd name="connsiteX4" fmla="*/ 216954 w 597815"/>
                    <a:gd name="connsiteY4" fmla="*/ 860388 h 975649"/>
                    <a:gd name="connsiteX5" fmla="*/ 0 w 597815"/>
                    <a:gd name="connsiteY5" fmla="*/ 721007 h 975649"/>
                    <a:gd name="connsiteX6" fmla="*/ 2742 w 597815"/>
                    <a:gd name="connsiteY6" fmla="*/ 92430 h 975649"/>
                    <a:gd name="connsiteX7" fmla="*/ 95172 w 597815"/>
                    <a:gd name="connsiteY7" fmla="*/ 0 h 975649"/>
                    <a:gd name="connsiteX0" fmla="*/ 95172 w 591193"/>
                    <a:gd name="connsiteY0" fmla="*/ 0 h 975649"/>
                    <a:gd name="connsiteX1" fmla="*/ 464882 w 591193"/>
                    <a:gd name="connsiteY1" fmla="*/ 0 h 975649"/>
                    <a:gd name="connsiteX2" fmla="*/ 557312 w 591193"/>
                    <a:gd name="connsiteY2" fmla="*/ 92430 h 975649"/>
                    <a:gd name="connsiteX3" fmla="*/ 553117 w 591193"/>
                    <a:gd name="connsiteY3" fmla="*/ 714613 h 975649"/>
                    <a:gd name="connsiteX4" fmla="*/ 216954 w 591193"/>
                    <a:gd name="connsiteY4" fmla="*/ 860388 h 975649"/>
                    <a:gd name="connsiteX5" fmla="*/ 0 w 591193"/>
                    <a:gd name="connsiteY5" fmla="*/ 721007 h 975649"/>
                    <a:gd name="connsiteX6" fmla="*/ 2742 w 591193"/>
                    <a:gd name="connsiteY6" fmla="*/ 92430 h 975649"/>
                    <a:gd name="connsiteX7" fmla="*/ 95172 w 591193"/>
                    <a:gd name="connsiteY7" fmla="*/ 0 h 975649"/>
                    <a:gd name="connsiteX0" fmla="*/ 95172 w 562280"/>
                    <a:gd name="connsiteY0" fmla="*/ 0 h 975649"/>
                    <a:gd name="connsiteX1" fmla="*/ 464882 w 562280"/>
                    <a:gd name="connsiteY1" fmla="*/ 0 h 975649"/>
                    <a:gd name="connsiteX2" fmla="*/ 557312 w 562280"/>
                    <a:gd name="connsiteY2" fmla="*/ 92430 h 975649"/>
                    <a:gd name="connsiteX3" fmla="*/ 553117 w 562280"/>
                    <a:gd name="connsiteY3" fmla="*/ 714613 h 975649"/>
                    <a:gd name="connsiteX4" fmla="*/ 216954 w 562280"/>
                    <a:gd name="connsiteY4" fmla="*/ 860388 h 975649"/>
                    <a:gd name="connsiteX5" fmla="*/ 0 w 562280"/>
                    <a:gd name="connsiteY5" fmla="*/ 721007 h 975649"/>
                    <a:gd name="connsiteX6" fmla="*/ 2742 w 562280"/>
                    <a:gd name="connsiteY6" fmla="*/ 92430 h 975649"/>
                    <a:gd name="connsiteX7" fmla="*/ 95172 w 562280"/>
                    <a:gd name="connsiteY7" fmla="*/ 0 h 975649"/>
                    <a:gd name="connsiteX0" fmla="*/ 95172 w 557317"/>
                    <a:gd name="connsiteY0" fmla="*/ 0 h 975649"/>
                    <a:gd name="connsiteX1" fmla="*/ 464882 w 557317"/>
                    <a:gd name="connsiteY1" fmla="*/ 0 h 975649"/>
                    <a:gd name="connsiteX2" fmla="*/ 557312 w 557317"/>
                    <a:gd name="connsiteY2" fmla="*/ 92430 h 975649"/>
                    <a:gd name="connsiteX3" fmla="*/ 553117 w 557317"/>
                    <a:gd name="connsiteY3" fmla="*/ 714613 h 975649"/>
                    <a:gd name="connsiteX4" fmla="*/ 216954 w 557317"/>
                    <a:gd name="connsiteY4" fmla="*/ 860388 h 975649"/>
                    <a:gd name="connsiteX5" fmla="*/ 0 w 557317"/>
                    <a:gd name="connsiteY5" fmla="*/ 721007 h 975649"/>
                    <a:gd name="connsiteX6" fmla="*/ 2742 w 557317"/>
                    <a:gd name="connsiteY6" fmla="*/ 92430 h 975649"/>
                    <a:gd name="connsiteX7" fmla="*/ 95172 w 557317"/>
                    <a:gd name="connsiteY7" fmla="*/ 0 h 975649"/>
                    <a:gd name="connsiteX0" fmla="*/ 95172 w 557317"/>
                    <a:gd name="connsiteY0" fmla="*/ 0 h 975649"/>
                    <a:gd name="connsiteX1" fmla="*/ 464882 w 557317"/>
                    <a:gd name="connsiteY1" fmla="*/ 0 h 975649"/>
                    <a:gd name="connsiteX2" fmla="*/ 557312 w 557317"/>
                    <a:gd name="connsiteY2" fmla="*/ 92430 h 975649"/>
                    <a:gd name="connsiteX3" fmla="*/ 553117 w 557317"/>
                    <a:gd name="connsiteY3" fmla="*/ 714613 h 975649"/>
                    <a:gd name="connsiteX4" fmla="*/ 216954 w 557317"/>
                    <a:gd name="connsiteY4" fmla="*/ 860388 h 975649"/>
                    <a:gd name="connsiteX5" fmla="*/ 0 w 557317"/>
                    <a:gd name="connsiteY5" fmla="*/ 721007 h 975649"/>
                    <a:gd name="connsiteX6" fmla="*/ 2742 w 557317"/>
                    <a:gd name="connsiteY6" fmla="*/ 92430 h 975649"/>
                    <a:gd name="connsiteX7" fmla="*/ 95172 w 557317"/>
                    <a:gd name="connsiteY7" fmla="*/ 0 h 975649"/>
                    <a:gd name="connsiteX0" fmla="*/ 95172 w 557328"/>
                    <a:gd name="connsiteY0" fmla="*/ 0 h 975649"/>
                    <a:gd name="connsiteX1" fmla="*/ 464882 w 557328"/>
                    <a:gd name="connsiteY1" fmla="*/ 0 h 975649"/>
                    <a:gd name="connsiteX2" fmla="*/ 557312 w 557328"/>
                    <a:gd name="connsiteY2" fmla="*/ 92430 h 975649"/>
                    <a:gd name="connsiteX3" fmla="*/ 553117 w 557328"/>
                    <a:gd name="connsiteY3" fmla="*/ 714613 h 975649"/>
                    <a:gd name="connsiteX4" fmla="*/ 216954 w 557328"/>
                    <a:gd name="connsiteY4" fmla="*/ 860388 h 975649"/>
                    <a:gd name="connsiteX5" fmla="*/ 0 w 557328"/>
                    <a:gd name="connsiteY5" fmla="*/ 721007 h 975649"/>
                    <a:gd name="connsiteX6" fmla="*/ 2742 w 557328"/>
                    <a:gd name="connsiteY6" fmla="*/ 92430 h 975649"/>
                    <a:gd name="connsiteX7" fmla="*/ 95172 w 557328"/>
                    <a:gd name="connsiteY7" fmla="*/ 0 h 975649"/>
                    <a:gd name="connsiteX0" fmla="*/ 95172 w 557328"/>
                    <a:gd name="connsiteY0" fmla="*/ 0 h 974454"/>
                    <a:gd name="connsiteX1" fmla="*/ 464882 w 557328"/>
                    <a:gd name="connsiteY1" fmla="*/ 0 h 974454"/>
                    <a:gd name="connsiteX2" fmla="*/ 557312 w 557328"/>
                    <a:gd name="connsiteY2" fmla="*/ 92430 h 974454"/>
                    <a:gd name="connsiteX3" fmla="*/ 553117 w 557328"/>
                    <a:gd name="connsiteY3" fmla="*/ 714613 h 974454"/>
                    <a:gd name="connsiteX4" fmla="*/ 216954 w 557328"/>
                    <a:gd name="connsiteY4" fmla="*/ 857191 h 974454"/>
                    <a:gd name="connsiteX5" fmla="*/ 0 w 557328"/>
                    <a:gd name="connsiteY5" fmla="*/ 721007 h 974454"/>
                    <a:gd name="connsiteX6" fmla="*/ 2742 w 557328"/>
                    <a:gd name="connsiteY6" fmla="*/ 92430 h 974454"/>
                    <a:gd name="connsiteX7" fmla="*/ 95172 w 557328"/>
                    <a:gd name="connsiteY7" fmla="*/ 0 h 974454"/>
                    <a:gd name="connsiteX0" fmla="*/ 95172 w 557328"/>
                    <a:gd name="connsiteY0" fmla="*/ 0 h 937222"/>
                    <a:gd name="connsiteX1" fmla="*/ 464882 w 557328"/>
                    <a:gd name="connsiteY1" fmla="*/ 0 h 937222"/>
                    <a:gd name="connsiteX2" fmla="*/ 557312 w 557328"/>
                    <a:gd name="connsiteY2" fmla="*/ 92430 h 937222"/>
                    <a:gd name="connsiteX3" fmla="*/ 553117 w 557328"/>
                    <a:gd name="connsiteY3" fmla="*/ 714613 h 937222"/>
                    <a:gd name="connsiteX4" fmla="*/ 345299 w 557328"/>
                    <a:gd name="connsiteY4" fmla="*/ 932024 h 937222"/>
                    <a:gd name="connsiteX5" fmla="*/ 216954 w 557328"/>
                    <a:gd name="connsiteY5" fmla="*/ 857191 h 937222"/>
                    <a:gd name="connsiteX6" fmla="*/ 0 w 557328"/>
                    <a:gd name="connsiteY6" fmla="*/ 721007 h 937222"/>
                    <a:gd name="connsiteX7" fmla="*/ 2742 w 557328"/>
                    <a:gd name="connsiteY7" fmla="*/ 92430 h 937222"/>
                    <a:gd name="connsiteX8" fmla="*/ 95172 w 557328"/>
                    <a:gd name="connsiteY8" fmla="*/ 0 h 937222"/>
                    <a:gd name="connsiteX0" fmla="*/ 95172 w 557328"/>
                    <a:gd name="connsiteY0" fmla="*/ 0 h 883161"/>
                    <a:gd name="connsiteX1" fmla="*/ 464882 w 557328"/>
                    <a:gd name="connsiteY1" fmla="*/ 0 h 883161"/>
                    <a:gd name="connsiteX2" fmla="*/ 557312 w 557328"/>
                    <a:gd name="connsiteY2" fmla="*/ 92430 h 883161"/>
                    <a:gd name="connsiteX3" fmla="*/ 553117 w 557328"/>
                    <a:gd name="connsiteY3" fmla="*/ 714613 h 883161"/>
                    <a:gd name="connsiteX4" fmla="*/ 306933 w 557328"/>
                    <a:gd name="connsiteY4" fmla="*/ 864883 h 883161"/>
                    <a:gd name="connsiteX5" fmla="*/ 216954 w 557328"/>
                    <a:gd name="connsiteY5" fmla="*/ 857191 h 883161"/>
                    <a:gd name="connsiteX6" fmla="*/ 0 w 557328"/>
                    <a:gd name="connsiteY6" fmla="*/ 721007 h 883161"/>
                    <a:gd name="connsiteX7" fmla="*/ 2742 w 557328"/>
                    <a:gd name="connsiteY7" fmla="*/ 92430 h 883161"/>
                    <a:gd name="connsiteX8" fmla="*/ 95172 w 557328"/>
                    <a:gd name="connsiteY8" fmla="*/ 0 h 883161"/>
                    <a:gd name="connsiteX0" fmla="*/ 95172 w 557328"/>
                    <a:gd name="connsiteY0" fmla="*/ 0 h 883161"/>
                    <a:gd name="connsiteX1" fmla="*/ 464882 w 557328"/>
                    <a:gd name="connsiteY1" fmla="*/ 0 h 883161"/>
                    <a:gd name="connsiteX2" fmla="*/ 557312 w 557328"/>
                    <a:gd name="connsiteY2" fmla="*/ 92430 h 883161"/>
                    <a:gd name="connsiteX3" fmla="*/ 553117 w 557328"/>
                    <a:gd name="connsiteY3" fmla="*/ 714613 h 883161"/>
                    <a:gd name="connsiteX4" fmla="*/ 306933 w 557328"/>
                    <a:gd name="connsiteY4" fmla="*/ 864883 h 883161"/>
                    <a:gd name="connsiteX5" fmla="*/ 216954 w 557328"/>
                    <a:gd name="connsiteY5" fmla="*/ 857191 h 883161"/>
                    <a:gd name="connsiteX6" fmla="*/ 0 w 557328"/>
                    <a:gd name="connsiteY6" fmla="*/ 721007 h 883161"/>
                    <a:gd name="connsiteX7" fmla="*/ 2742 w 557328"/>
                    <a:gd name="connsiteY7" fmla="*/ 92430 h 883161"/>
                    <a:gd name="connsiteX8" fmla="*/ 95172 w 557328"/>
                    <a:gd name="connsiteY8" fmla="*/ 0 h 883161"/>
                    <a:gd name="connsiteX0" fmla="*/ 95172 w 557328"/>
                    <a:gd name="connsiteY0" fmla="*/ 0 h 883161"/>
                    <a:gd name="connsiteX1" fmla="*/ 464882 w 557328"/>
                    <a:gd name="connsiteY1" fmla="*/ 0 h 883161"/>
                    <a:gd name="connsiteX2" fmla="*/ 557312 w 557328"/>
                    <a:gd name="connsiteY2" fmla="*/ 92430 h 883161"/>
                    <a:gd name="connsiteX3" fmla="*/ 553117 w 557328"/>
                    <a:gd name="connsiteY3" fmla="*/ 714613 h 883161"/>
                    <a:gd name="connsiteX4" fmla="*/ 306933 w 557328"/>
                    <a:gd name="connsiteY4" fmla="*/ 864883 h 883161"/>
                    <a:gd name="connsiteX5" fmla="*/ 216954 w 557328"/>
                    <a:gd name="connsiteY5" fmla="*/ 857191 h 883161"/>
                    <a:gd name="connsiteX6" fmla="*/ 0 w 557328"/>
                    <a:gd name="connsiteY6" fmla="*/ 721007 h 883161"/>
                    <a:gd name="connsiteX7" fmla="*/ 2742 w 557328"/>
                    <a:gd name="connsiteY7" fmla="*/ 92430 h 883161"/>
                    <a:gd name="connsiteX8" fmla="*/ 95172 w 557328"/>
                    <a:gd name="connsiteY8" fmla="*/ 0 h 883161"/>
                    <a:gd name="connsiteX0" fmla="*/ 95172 w 557328"/>
                    <a:gd name="connsiteY0" fmla="*/ 0 h 883161"/>
                    <a:gd name="connsiteX1" fmla="*/ 464882 w 557328"/>
                    <a:gd name="connsiteY1" fmla="*/ 0 h 883161"/>
                    <a:gd name="connsiteX2" fmla="*/ 557312 w 557328"/>
                    <a:gd name="connsiteY2" fmla="*/ 92430 h 883161"/>
                    <a:gd name="connsiteX3" fmla="*/ 553117 w 557328"/>
                    <a:gd name="connsiteY3" fmla="*/ 714613 h 883161"/>
                    <a:gd name="connsiteX4" fmla="*/ 306933 w 557328"/>
                    <a:gd name="connsiteY4" fmla="*/ 864883 h 883161"/>
                    <a:gd name="connsiteX5" fmla="*/ 216954 w 557328"/>
                    <a:gd name="connsiteY5" fmla="*/ 857191 h 883161"/>
                    <a:gd name="connsiteX6" fmla="*/ 0 w 557328"/>
                    <a:gd name="connsiteY6" fmla="*/ 721007 h 883161"/>
                    <a:gd name="connsiteX7" fmla="*/ 2742 w 557328"/>
                    <a:gd name="connsiteY7" fmla="*/ 92430 h 883161"/>
                    <a:gd name="connsiteX8" fmla="*/ 95172 w 557328"/>
                    <a:gd name="connsiteY8" fmla="*/ 0 h 883161"/>
                    <a:gd name="connsiteX0" fmla="*/ 95172 w 557328"/>
                    <a:gd name="connsiteY0" fmla="*/ 0 h 883161"/>
                    <a:gd name="connsiteX1" fmla="*/ 464882 w 557328"/>
                    <a:gd name="connsiteY1" fmla="*/ 0 h 883161"/>
                    <a:gd name="connsiteX2" fmla="*/ 557312 w 557328"/>
                    <a:gd name="connsiteY2" fmla="*/ 92430 h 883161"/>
                    <a:gd name="connsiteX3" fmla="*/ 553117 w 557328"/>
                    <a:gd name="connsiteY3" fmla="*/ 714613 h 883161"/>
                    <a:gd name="connsiteX4" fmla="*/ 306933 w 557328"/>
                    <a:gd name="connsiteY4" fmla="*/ 864883 h 883161"/>
                    <a:gd name="connsiteX5" fmla="*/ 216954 w 557328"/>
                    <a:gd name="connsiteY5" fmla="*/ 857191 h 883161"/>
                    <a:gd name="connsiteX6" fmla="*/ 0 w 557328"/>
                    <a:gd name="connsiteY6" fmla="*/ 721007 h 883161"/>
                    <a:gd name="connsiteX7" fmla="*/ 2742 w 557328"/>
                    <a:gd name="connsiteY7" fmla="*/ 92430 h 883161"/>
                    <a:gd name="connsiteX8" fmla="*/ 95172 w 557328"/>
                    <a:gd name="connsiteY8" fmla="*/ 0 h 883161"/>
                    <a:gd name="connsiteX0" fmla="*/ 95172 w 557328"/>
                    <a:gd name="connsiteY0" fmla="*/ 0 h 883161"/>
                    <a:gd name="connsiteX1" fmla="*/ 464882 w 557328"/>
                    <a:gd name="connsiteY1" fmla="*/ 0 h 883161"/>
                    <a:gd name="connsiteX2" fmla="*/ 557312 w 557328"/>
                    <a:gd name="connsiteY2" fmla="*/ 92430 h 883161"/>
                    <a:gd name="connsiteX3" fmla="*/ 553117 w 557328"/>
                    <a:gd name="connsiteY3" fmla="*/ 714613 h 883161"/>
                    <a:gd name="connsiteX4" fmla="*/ 306933 w 557328"/>
                    <a:gd name="connsiteY4" fmla="*/ 864883 h 883161"/>
                    <a:gd name="connsiteX5" fmla="*/ 216954 w 557328"/>
                    <a:gd name="connsiteY5" fmla="*/ 857191 h 883161"/>
                    <a:gd name="connsiteX6" fmla="*/ 0 w 557328"/>
                    <a:gd name="connsiteY6" fmla="*/ 721007 h 883161"/>
                    <a:gd name="connsiteX7" fmla="*/ 2742 w 557328"/>
                    <a:gd name="connsiteY7" fmla="*/ 92430 h 883161"/>
                    <a:gd name="connsiteX8" fmla="*/ 95172 w 557328"/>
                    <a:gd name="connsiteY8" fmla="*/ 0 h 883161"/>
                    <a:gd name="connsiteX0" fmla="*/ 95172 w 557328"/>
                    <a:gd name="connsiteY0" fmla="*/ 0 h 883161"/>
                    <a:gd name="connsiteX1" fmla="*/ 464882 w 557328"/>
                    <a:gd name="connsiteY1" fmla="*/ 0 h 883161"/>
                    <a:gd name="connsiteX2" fmla="*/ 557312 w 557328"/>
                    <a:gd name="connsiteY2" fmla="*/ 92430 h 883161"/>
                    <a:gd name="connsiteX3" fmla="*/ 553117 w 557328"/>
                    <a:gd name="connsiteY3" fmla="*/ 714613 h 883161"/>
                    <a:gd name="connsiteX4" fmla="*/ 306933 w 557328"/>
                    <a:gd name="connsiteY4" fmla="*/ 864883 h 883161"/>
                    <a:gd name="connsiteX5" fmla="*/ 216954 w 557328"/>
                    <a:gd name="connsiteY5" fmla="*/ 857191 h 883161"/>
                    <a:gd name="connsiteX6" fmla="*/ 0 w 557328"/>
                    <a:gd name="connsiteY6" fmla="*/ 721007 h 883161"/>
                    <a:gd name="connsiteX7" fmla="*/ 2742 w 557328"/>
                    <a:gd name="connsiteY7" fmla="*/ 92430 h 883161"/>
                    <a:gd name="connsiteX8" fmla="*/ 95172 w 557328"/>
                    <a:gd name="connsiteY8" fmla="*/ 0 h 883161"/>
                    <a:gd name="connsiteX0" fmla="*/ 95172 w 557328"/>
                    <a:gd name="connsiteY0" fmla="*/ 0 h 883161"/>
                    <a:gd name="connsiteX1" fmla="*/ 464882 w 557328"/>
                    <a:gd name="connsiteY1" fmla="*/ 0 h 883161"/>
                    <a:gd name="connsiteX2" fmla="*/ 557312 w 557328"/>
                    <a:gd name="connsiteY2" fmla="*/ 92430 h 883161"/>
                    <a:gd name="connsiteX3" fmla="*/ 553117 w 557328"/>
                    <a:gd name="connsiteY3" fmla="*/ 714613 h 883161"/>
                    <a:gd name="connsiteX4" fmla="*/ 306933 w 557328"/>
                    <a:gd name="connsiteY4" fmla="*/ 864883 h 883161"/>
                    <a:gd name="connsiteX5" fmla="*/ 216954 w 557328"/>
                    <a:gd name="connsiteY5" fmla="*/ 857191 h 883161"/>
                    <a:gd name="connsiteX6" fmla="*/ 0 w 557328"/>
                    <a:gd name="connsiteY6" fmla="*/ 721007 h 883161"/>
                    <a:gd name="connsiteX7" fmla="*/ 2742 w 557328"/>
                    <a:gd name="connsiteY7" fmla="*/ 92430 h 883161"/>
                    <a:gd name="connsiteX8" fmla="*/ 95172 w 557328"/>
                    <a:gd name="connsiteY8" fmla="*/ 0 h 883161"/>
                    <a:gd name="connsiteX0" fmla="*/ 95172 w 557328"/>
                    <a:gd name="connsiteY0" fmla="*/ 0 h 883161"/>
                    <a:gd name="connsiteX1" fmla="*/ 464882 w 557328"/>
                    <a:gd name="connsiteY1" fmla="*/ 0 h 883161"/>
                    <a:gd name="connsiteX2" fmla="*/ 557312 w 557328"/>
                    <a:gd name="connsiteY2" fmla="*/ 92430 h 883161"/>
                    <a:gd name="connsiteX3" fmla="*/ 553117 w 557328"/>
                    <a:gd name="connsiteY3" fmla="*/ 714613 h 883161"/>
                    <a:gd name="connsiteX4" fmla="*/ 313328 w 557328"/>
                    <a:gd name="connsiteY4" fmla="*/ 864883 h 883161"/>
                    <a:gd name="connsiteX5" fmla="*/ 216954 w 557328"/>
                    <a:gd name="connsiteY5" fmla="*/ 857191 h 883161"/>
                    <a:gd name="connsiteX6" fmla="*/ 0 w 557328"/>
                    <a:gd name="connsiteY6" fmla="*/ 721007 h 883161"/>
                    <a:gd name="connsiteX7" fmla="*/ 2742 w 557328"/>
                    <a:gd name="connsiteY7" fmla="*/ 92430 h 883161"/>
                    <a:gd name="connsiteX8" fmla="*/ 95172 w 557328"/>
                    <a:gd name="connsiteY8" fmla="*/ 0 h 883161"/>
                    <a:gd name="connsiteX0" fmla="*/ 95172 w 557328"/>
                    <a:gd name="connsiteY0" fmla="*/ 0 h 880930"/>
                    <a:gd name="connsiteX1" fmla="*/ 464882 w 557328"/>
                    <a:gd name="connsiteY1" fmla="*/ 0 h 880930"/>
                    <a:gd name="connsiteX2" fmla="*/ 557312 w 557328"/>
                    <a:gd name="connsiteY2" fmla="*/ 92430 h 880930"/>
                    <a:gd name="connsiteX3" fmla="*/ 553117 w 557328"/>
                    <a:gd name="connsiteY3" fmla="*/ 714613 h 880930"/>
                    <a:gd name="connsiteX4" fmla="*/ 313328 w 557328"/>
                    <a:gd name="connsiteY4" fmla="*/ 864883 h 880930"/>
                    <a:gd name="connsiteX5" fmla="*/ 216954 w 557328"/>
                    <a:gd name="connsiteY5" fmla="*/ 857191 h 880930"/>
                    <a:gd name="connsiteX6" fmla="*/ 0 w 557328"/>
                    <a:gd name="connsiteY6" fmla="*/ 721007 h 880930"/>
                    <a:gd name="connsiteX7" fmla="*/ 2742 w 557328"/>
                    <a:gd name="connsiteY7" fmla="*/ 92430 h 880930"/>
                    <a:gd name="connsiteX8" fmla="*/ 95172 w 557328"/>
                    <a:gd name="connsiteY8" fmla="*/ 0 h 880930"/>
                    <a:gd name="connsiteX0" fmla="*/ 95172 w 557328"/>
                    <a:gd name="connsiteY0" fmla="*/ 0 h 879638"/>
                    <a:gd name="connsiteX1" fmla="*/ 464882 w 557328"/>
                    <a:gd name="connsiteY1" fmla="*/ 0 h 879638"/>
                    <a:gd name="connsiteX2" fmla="*/ 557312 w 557328"/>
                    <a:gd name="connsiteY2" fmla="*/ 92430 h 879638"/>
                    <a:gd name="connsiteX3" fmla="*/ 553117 w 557328"/>
                    <a:gd name="connsiteY3" fmla="*/ 714613 h 879638"/>
                    <a:gd name="connsiteX4" fmla="*/ 313328 w 557328"/>
                    <a:gd name="connsiteY4" fmla="*/ 864883 h 879638"/>
                    <a:gd name="connsiteX5" fmla="*/ 216954 w 557328"/>
                    <a:gd name="connsiteY5" fmla="*/ 857191 h 879638"/>
                    <a:gd name="connsiteX6" fmla="*/ 0 w 557328"/>
                    <a:gd name="connsiteY6" fmla="*/ 721007 h 879638"/>
                    <a:gd name="connsiteX7" fmla="*/ 2742 w 557328"/>
                    <a:gd name="connsiteY7" fmla="*/ 92430 h 879638"/>
                    <a:gd name="connsiteX8" fmla="*/ 95172 w 557328"/>
                    <a:gd name="connsiteY8" fmla="*/ 0 h 879638"/>
                    <a:gd name="connsiteX0" fmla="*/ 95172 w 557328"/>
                    <a:gd name="connsiteY0" fmla="*/ 0 h 879638"/>
                    <a:gd name="connsiteX1" fmla="*/ 464882 w 557328"/>
                    <a:gd name="connsiteY1" fmla="*/ 0 h 879638"/>
                    <a:gd name="connsiteX2" fmla="*/ 557312 w 557328"/>
                    <a:gd name="connsiteY2" fmla="*/ 92430 h 879638"/>
                    <a:gd name="connsiteX3" fmla="*/ 553117 w 557328"/>
                    <a:gd name="connsiteY3" fmla="*/ 714613 h 879638"/>
                    <a:gd name="connsiteX4" fmla="*/ 313328 w 557328"/>
                    <a:gd name="connsiteY4" fmla="*/ 864883 h 879638"/>
                    <a:gd name="connsiteX5" fmla="*/ 216954 w 557328"/>
                    <a:gd name="connsiteY5" fmla="*/ 857191 h 879638"/>
                    <a:gd name="connsiteX6" fmla="*/ 0 w 557328"/>
                    <a:gd name="connsiteY6" fmla="*/ 721007 h 879638"/>
                    <a:gd name="connsiteX7" fmla="*/ 2742 w 557328"/>
                    <a:gd name="connsiteY7" fmla="*/ 92430 h 879638"/>
                    <a:gd name="connsiteX8" fmla="*/ 95172 w 557328"/>
                    <a:gd name="connsiteY8" fmla="*/ 0 h 879638"/>
                    <a:gd name="connsiteX0" fmla="*/ 95172 w 557328"/>
                    <a:gd name="connsiteY0" fmla="*/ 0 h 876558"/>
                    <a:gd name="connsiteX1" fmla="*/ 464882 w 557328"/>
                    <a:gd name="connsiteY1" fmla="*/ 0 h 876558"/>
                    <a:gd name="connsiteX2" fmla="*/ 557312 w 557328"/>
                    <a:gd name="connsiteY2" fmla="*/ 92430 h 876558"/>
                    <a:gd name="connsiteX3" fmla="*/ 553117 w 557328"/>
                    <a:gd name="connsiteY3" fmla="*/ 714613 h 876558"/>
                    <a:gd name="connsiteX4" fmla="*/ 313328 w 557328"/>
                    <a:gd name="connsiteY4" fmla="*/ 864883 h 876558"/>
                    <a:gd name="connsiteX5" fmla="*/ 211638 w 557328"/>
                    <a:gd name="connsiteY5" fmla="*/ 849217 h 876558"/>
                    <a:gd name="connsiteX6" fmla="*/ 0 w 557328"/>
                    <a:gd name="connsiteY6" fmla="*/ 721007 h 876558"/>
                    <a:gd name="connsiteX7" fmla="*/ 2742 w 557328"/>
                    <a:gd name="connsiteY7" fmla="*/ 92430 h 876558"/>
                    <a:gd name="connsiteX8" fmla="*/ 95172 w 557328"/>
                    <a:gd name="connsiteY8" fmla="*/ 0 h 876558"/>
                    <a:gd name="connsiteX0" fmla="*/ 95172 w 557328"/>
                    <a:gd name="connsiteY0" fmla="*/ 0 h 866616"/>
                    <a:gd name="connsiteX1" fmla="*/ 464882 w 557328"/>
                    <a:gd name="connsiteY1" fmla="*/ 0 h 866616"/>
                    <a:gd name="connsiteX2" fmla="*/ 557312 w 557328"/>
                    <a:gd name="connsiteY2" fmla="*/ 92430 h 866616"/>
                    <a:gd name="connsiteX3" fmla="*/ 553117 w 557328"/>
                    <a:gd name="connsiteY3" fmla="*/ 714613 h 866616"/>
                    <a:gd name="connsiteX4" fmla="*/ 329277 w 557328"/>
                    <a:gd name="connsiteY4" fmla="*/ 846276 h 866616"/>
                    <a:gd name="connsiteX5" fmla="*/ 211638 w 557328"/>
                    <a:gd name="connsiteY5" fmla="*/ 849217 h 866616"/>
                    <a:gd name="connsiteX6" fmla="*/ 0 w 557328"/>
                    <a:gd name="connsiteY6" fmla="*/ 721007 h 866616"/>
                    <a:gd name="connsiteX7" fmla="*/ 2742 w 557328"/>
                    <a:gd name="connsiteY7" fmla="*/ 92430 h 866616"/>
                    <a:gd name="connsiteX8" fmla="*/ 95172 w 557328"/>
                    <a:gd name="connsiteY8" fmla="*/ 0 h 866616"/>
                    <a:gd name="connsiteX0" fmla="*/ 95172 w 557328"/>
                    <a:gd name="connsiteY0" fmla="*/ 0 h 871234"/>
                    <a:gd name="connsiteX1" fmla="*/ 464882 w 557328"/>
                    <a:gd name="connsiteY1" fmla="*/ 0 h 871234"/>
                    <a:gd name="connsiteX2" fmla="*/ 557312 w 557328"/>
                    <a:gd name="connsiteY2" fmla="*/ 92430 h 871234"/>
                    <a:gd name="connsiteX3" fmla="*/ 553117 w 557328"/>
                    <a:gd name="connsiteY3" fmla="*/ 714613 h 871234"/>
                    <a:gd name="connsiteX4" fmla="*/ 329277 w 557328"/>
                    <a:gd name="connsiteY4" fmla="*/ 846276 h 871234"/>
                    <a:gd name="connsiteX5" fmla="*/ 211638 w 557328"/>
                    <a:gd name="connsiteY5" fmla="*/ 849217 h 871234"/>
                    <a:gd name="connsiteX6" fmla="*/ 0 w 557328"/>
                    <a:gd name="connsiteY6" fmla="*/ 721007 h 871234"/>
                    <a:gd name="connsiteX7" fmla="*/ 2742 w 557328"/>
                    <a:gd name="connsiteY7" fmla="*/ 92430 h 871234"/>
                    <a:gd name="connsiteX8" fmla="*/ 95172 w 557328"/>
                    <a:gd name="connsiteY8" fmla="*/ 0 h 871234"/>
                    <a:gd name="connsiteX0" fmla="*/ 95172 w 557328"/>
                    <a:gd name="connsiteY0" fmla="*/ 0 h 873278"/>
                    <a:gd name="connsiteX1" fmla="*/ 464882 w 557328"/>
                    <a:gd name="connsiteY1" fmla="*/ 0 h 873278"/>
                    <a:gd name="connsiteX2" fmla="*/ 557312 w 557328"/>
                    <a:gd name="connsiteY2" fmla="*/ 92430 h 873278"/>
                    <a:gd name="connsiteX3" fmla="*/ 553117 w 557328"/>
                    <a:gd name="connsiteY3" fmla="*/ 714613 h 873278"/>
                    <a:gd name="connsiteX4" fmla="*/ 329277 w 557328"/>
                    <a:gd name="connsiteY4" fmla="*/ 846276 h 873278"/>
                    <a:gd name="connsiteX5" fmla="*/ 211638 w 557328"/>
                    <a:gd name="connsiteY5" fmla="*/ 849217 h 873278"/>
                    <a:gd name="connsiteX6" fmla="*/ 0 w 557328"/>
                    <a:gd name="connsiteY6" fmla="*/ 721007 h 873278"/>
                    <a:gd name="connsiteX7" fmla="*/ 2742 w 557328"/>
                    <a:gd name="connsiteY7" fmla="*/ 92430 h 873278"/>
                    <a:gd name="connsiteX8" fmla="*/ 95172 w 557328"/>
                    <a:gd name="connsiteY8" fmla="*/ 0 h 873278"/>
                    <a:gd name="connsiteX0" fmla="*/ 95172 w 557328"/>
                    <a:gd name="connsiteY0" fmla="*/ 0 h 874239"/>
                    <a:gd name="connsiteX1" fmla="*/ 464882 w 557328"/>
                    <a:gd name="connsiteY1" fmla="*/ 0 h 874239"/>
                    <a:gd name="connsiteX2" fmla="*/ 557312 w 557328"/>
                    <a:gd name="connsiteY2" fmla="*/ 92430 h 874239"/>
                    <a:gd name="connsiteX3" fmla="*/ 553117 w 557328"/>
                    <a:gd name="connsiteY3" fmla="*/ 714613 h 874239"/>
                    <a:gd name="connsiteX4" fmla="*/ 329277 w 557328"/>
                    <a:gd name="connsiteY4" fmla="*/ 846276 h 874239"/>
                    <a:gd name="connsiteX5" fmla="*/ 211638 w 557328"/>
                    <a:gd name="connsiteY5" fmla="*/ 849217 h 874239"/>
                    <a:gd name="connsiteX6" fmla="*/ 0 w 557328"/>
                    <a:gd name="connsiteY6" fmla="*/ 721007 h 874239"/>
                    <a:gd name="connsiteX7" fmla="*/ 2742 w 557328"/>
                    <a:gd name="connsiteY7" fmla="*/ 92430 h 874239"/>
                    <a:gd name="connsiteX8" fmla="*/ 95172 w 557328"/>
                    <a:gd name="connsiteY8" fmla="*/ 0 h 874239"/>
                    <a:gd name="connsiteX0" fmla="*/ 95172 w 557328"/>
                    <a:gd name="connsiteY0" fmla="*/ 0 h 876312"/>
                    <a:gd name="connsiteX1" fmla="*/ 464882 w 557328"/>
                    <a:gd name="connsiteY1" fmla="*/ 0 h 876312"/>
                    <a:gd name="connsiteX2" fmla="*/ 557312 w 557328"/>
                    <a:gd name="connsiteY2" fmla="*/ 92430 h 876312"/>
                    <a:gd name="connsiteX3" fmla="*/ 553117 w 557328"/>
                    <a:gd name="connsiteY3" fmla="*/ 714613 h 876312"/>
                    <a:gd name="connsiteX4" fmla="*/ 329277 w 557328"/>
                    <a:gd name="connsiteY4" fmla="*/ 846276 h 876312"/>
                    <a:gd name="connsiteX5" fmla="*/ 211638 w 557328"/>
                    <a:gd name="connsiteY5" fmla="*/ 849217 h 876312"/>
                    <a:gd name="connsiteX6" fmla="*/ 0 w 557328"/>
                    <a:gd name="connsiteY6" fmla="*/ 721007 h 876312"/>
                    <a:gd name="connsiteX7" fmla="*/ 2742 w 557328"/>
                    <a:gd name="connsiteY7" fmla="*/ 92430 h 876312"/>
                    <a:gd name="connsiteX8" fmla="*/ 95172 w 557328"/>
                    <a:gd name="connsiteY8" fmla="*/ 0 h 876312"/>
                    <a:gd name="connsiteX0" fmla="*/ 95172 w 557328"/>
                    <a:gd name="connsiteY0" fmla="*/ 0 h 876312"/>
                    <a:gd name="connsiteX1" fmla="*/ 464882 w 557328"/>
                    <a:gd name="connsiteY1" fmla="*/ 0 h 876312"/>
                    <a:gd name="connsiteX2" fmla="*/ 557312 w 557328"/>
                    <a:gd name="connsiteY2" fmla="*/ 92430 h 876312"/>
                    <a:gd name="connsiteX3" fmla="*/ 553117 w 557328"/>
                    <a:gd name="connsiteY3" fmla="*/ 714613 h 876312"/>
                    <a:gd name="connsiteX4" fmla="*/ 329277 w 557328"/>
                    <a:gd name="connsiteY4" fmla="*/ 846276 h 876312"/>
                    <a:gd name="connsiteX5" fmla="*/ 211638 w 557328"/>
                    <a:gd name="connsiteY5" fmla="*/ 849217 h 876312"/>
                    <a:gd name="connsiteX6" fmla="*/ 0 w 557328"/>
                    <a:gd name="connsiteY6" fmla="*/ 721007 h 876312"/>
                    <a:gd name="connsiteX7" fmla="*/ 2742 w 557328"/>
                    <a:gd name="connsiteY7" fmla="*/ 92430 h 876312"/>
                    <a:gd name="connsiteX8" fmla="*/ 95172 w 557328"/>
                    <a:gd name="connsiteY8" fmla="*/ 0 h 876312"/>
                    <a:gd name="connsiteX0" fmla="*/ 95172 w 557328"/>
                    <a:gd name="connsiteY0" fmla="*/ 0 h 876312"/>
                    <a:gd name="connsiteX1" fmla="*/ 464882 w 557328"/>
                    <a:gd name="connsiteY1" fmla="*/ 0 h 876312"/>
                    <a:gd name="connsiteX2" fmla="*/ 557312 w 557328"/>
                    <a:gd name="connsiteY2" fmla="*/ 92430 h 876312"/>
                    <a:gd name="connsiteX3" fmla="*/ 553117 w 557328"/>
                    <a:gd name="connsiteY3" fmla="*/ 714613 h 876312"/>
                    <a:gd name="connsiteX4" fmla="*/ 334593 w 557328"/>
                    <a:gd name="connsiteY4" fmla="*/ 846276 h 876312"/>
                    <a:gd name="connsiteX5" fmla="*/ 211638 w 557328"/>
                    <a:gd name="connsiteY5" fmla="*/ 849217 h 876312"/>
                    <a:gd name="connsiteX6" fmla="*/ 0 w 557328"/>
                    <a:gd name="connsiteY6" fmla="*/ 721007 h 876312"/>
                    <a:gd name="connsiteX7" fmla="*/ 2742 w 557328"/>
                    <a:gd name="connsiteY7" fmla="*/ 92430 h 876312"/>
                    <a:gd name="connsiteX8" fmla="*/ 95172 w 557328"/>
                    <a:gd name="connsiteY8" fmla="*/ 0 h 876312"/>
                    <a:gd name="connsiteX0" fmla="*/ 95172 w 557328"/>
                    <a:gd name="connsiteY0" fmla="*/ 0 h 876312"/>
                    <a:gd name="connsiteX1" fmla="*/ 464882 w 557328"/>
                    <a:gd name="connsiteY1" fmla="*/ 0 h 876312"/>
                    <a:gd name="connsiteX2" fmla="*/ 557312 w 557328"/>
                    <a:gd name="connsiteY2" fmla="*/ 92430 h 876312"/>
                    <a:gd name="connsiteX3" fmla="*/ 553117 w 557328"/>
                    <a:gd name="connsiteY3" fmla="*/ 714613 h 876312"/>
                    <a:gd name="connsiteX4" fmla="*/ 334593 w 557328"/>
                    <a:gd name="connsiteY4" fmla="*/ 846276 h 876312"/>
                    <a:gd name="connsiteX5" fmla="*/ 211638 w 557328"/>
                    <a:gd name="connsiteY5" fmla="*/ 849217 h 876312"/>
                    <a:gd name="connsiteX6" fmla="*/ 0 w 557328"/>
                    <a:gd name="connsiteY6" fmla="*/ 721007 h 876312"/>
                    <a:gd name="connsiteX7" fmla="*/ 2742 w 557328"/>
                    <a:gd name="connsiteY7" fmla="*/ 92430 h 876312"/>
                    <a:gd name="connsiteX8" fmla="*/ 95172 w 557328"/>
                    <a:gd name="connsiteY8" fmla="*/ 0 h 876312"/>
                    <a:gd name="connsiteX0" fmla="*/ 95172 w 557328"/>
                    <a:gd name="connsiteY0" fmla="*/ 0 h 876312"/>
                    <a:gd name="connsiteX1" fmla="*/ 464882 w 557328"/>
                    <a:gd name="connsiteY1" fmla="*/ 0 h 876312"/>
                    <a:gd name="connsiteX2" fmla="*/ 557312 w 557328"/>
                    <a:gd name="connsiteY2" fmla="*/ 92430 h 876312"/>
                    <a:gd name="connsiteX3" fmla="*/ 553117 w 557328"/>
                    <a:gd name="connsiteY3" fmla="*/ 714613 h 876312"/>
                    <a:gd name="connsiteX4" fmla="*/ 342568 w 557328"/>
                    <a:gd name="connsiteY4" fmla="*/ 846276 h 876312"/>
                    <a:gd name="connsiteX5" fmla="*/ 211638 w 557328"/>
                    <a:gd name="connsiteY5" fmla="*/ 849217 h 876312"/>
                    <a:gd name="connsiteX6" fmla="*/ 0 w 557328"/>
                    <a:gd name="connsiteY6" fmla="*/ 721007 h 876312"/>
                    <a:gd name="connsiteX7" fmla="*/ 2742 w 557328"/>
                    <a:gd name="connsiteY7" fmla="*/ 92430 h 876312"/>
                    <a:gd name="connsiteX8" fmla="*/ 95172 w 557328"/>
                    <a:gd name="connsiteY8" fmla="*/ 0 h 876312"/>
                    <a:gd name="connsiteX0" fmla="*/ 95172 w 557328"/>
                    <a:gd name="connsiteY0" fmla="*/ 0 h 876312"/>
                    <a:gd name="connsiteX1" fmla="*/ 464882 w 557328"/>
                    <a:gd name="connsiteY1" fmla="*/ 0 h 876312"/>
                    <a:gd name="connsiteX2" fmla="*/ 557312 w 557328"/>
                    <a:gd name="connsiteY2" fmla="*/ 92430 h 876312"/>
                    <a:gd name="connsiteX3" fmla="*/ 553117 w 557328"/>
                    <a:gd name="connsiteY3" fmla="*/ 714613 h 876312"/>
                    <a:gd name="connsiteX4" fmla="*/ 342568 w 557328"/>
                    <a:gd name="connsiteY4" fmla="*/ 846276 h 876312"/>
                    <a:gd name="connsiteX5" fmla="*/ 211638 w 557328"/>
                    <a:gd name="connsiteY5" fmla="*/ 849217 h 876312"/>
                    <a:gd name="connsiteX6" fmla="*/ 0 w 557328"/>
                    <a:gd name="connsiteY6" fmla="*/ 721007 h 876312"/>
                    <a:gd name="connsiteX7" fmla="*/ 2742 w 557328"/>
                    <a:gd name="connsiteY7" fmla="*/ 92430 h 876312"/>
                    <a:gd name="connsiteX8" fmla="*/ 95172 w 557328"/>
                    <a:gd name="connsiteY8" fmla="*/ 0 h 876312"/>
                    <a:gd name="connsiteX0" fmla="*/ 95172 w 557328"/>
                    <a:gd name="connsiteY0" fmla="*/ 0 h 875386"/>
                    <a:gd name="connsiteX1" fmla="*/ 464882 w 557328"/>
                    <a:gd name="connsiteY1" fmla="*/ 0 h 875386"/>
                    <a:gd name="connsiteX2" fmla="*/ 557312 w 557328"/>
                    <a:gd name="connsiteY2" fmla="*/ 92430 h 875386"/>
                    <a:gd name="connsiteX3" fmla="*/ 553117 w 557328"/>
                    <a:gd name="connsiteY3" fmla="*/ 714613 h 875386"/>
                    <a:gd name="connsiteX4" fmla="*/ 342568 w 557328"/>
                    <a:gd name="connsiteY4" fmla="*/ 846276 h 875386"/>
                    <a:gd name="connsiteX5" fmla="*/ 211638 w 557328"/>
                    <a:gd name="connsiteY5" fmla="*/ 849217 h 875386"/>
                    <a:gd name="connsiteX6" fmla="*/ 0 w 557328"/>
                    <a:gd name="connsiteY6" fmla="*/ 721007 h 875386"/>
                    <a:gd name="connsiteX7" fmla="*/ 2742 w 557328"/>
                    <a:gd name="connsiteY7" fmla="*/ 92430 h 875386"/>
                    <a:gd name="connsiteX8" fmla="*/ 95172 w 557328"/>
                    <a:gd name="connsiteY8" fmla="*/ 0 h 875386"/>
                    <a:gd name="connsiteX0" fmla="*/ 95172 w 557328"/>
                    <a:gd name="connsiteY0" fmla="*/ 0 h 875386"/>
                    <a:gd name="connsiteX1" fmla="*/ 464882 w 557328"/>
                    <a:gd name="connsiteY1" fmla="*/ 0 h 875386"/>
                    <a:gd name="connsiteX2" fmla="*/ 557312 w 557328"/>
                    <a:gd name="connsiteY2" fmla="*/ 92430 h 875386"/>
                    <a:gd name="connsiteX3" fmla="*/ 553117 w 557328"/>
                    <a:gd name="connsiteY3" fmla="*/ 714613 h 875386"/>
                    <a:gd name="connsiteX4" fmla="*/ 342568 w 557328"/>
                    <a:gd name="connsiteY4" fmla="*/ 846276 h 875386"/>
                    <a:gd name="connsiteX5" fmla="*/ 211638 w 557328"/>
                    <a:gd name="connsiteY5" fmla="*/ 849217 h 875386"/>
                    <a:gd name="connsiteX6" fmla="*/ 0 w 557328"/>
                    <a:gd name="connsiteY6" fmla="*/ 721007 h 875386"/>
                    <a:gd name="connsiteX7" fmla="*/ 2742 w 557328"/>
                    <a:gd name="connsiteY7" fmla="*/ 92430 h 875386"/>
                    <a:gd name="connsiteX8" fmla="*/ 95172 w 557328"/>
                    <a:gd name="connsiteY8" fmla="*/ 0 h 875386"/>
                    <a:gd name="connsiteX0" fmla="*/ 95172 w 557328"/>
                    <a:gd name="connsiteY0" fmla="*/ 0 h 875386"/>
                    <a:gd name="connsiteX1" fmla="*/ 464882 w 557328"/>
                    <a:gd name="connsiteY1" fmla="*/ 0 h 875386"/>
                    <a:gd name="connsiteX2" fmla="*/ 557312 w 557328"/>
                    <a:gd name="connsiteY2" fmla="*/ 92430 h 875386"/>
                    <a:gd name="connsiteX3" fmla="*/ 553117 w 557328"/>
                    <a:gd name="connsiteY3" fmla="*/ 714613 h 875386"/>
                    <a:gd name="connsiteX4" fmla="*/ 342568 w 557328"/>
                    <a:gd name="connsiteY4" fmla="*/ 846276 h 875386"/>
                    <a:gd name="connsiteX5" fmla="*/ 211638 w 557328"/>
                    <a:gd name="connsiteY5" fmla="*/ 849217 h 875386"/>
                    <a:gd name="connsiteX6" fmla="*/ 0 w 557328"/>
                    <a:gd name="connsiteY6" fmla="*/ 721007 h 875386"/>
                    <a:gd name="connsiteX7" fmla="*/ 2742 w 557328"/>
                    <a:gd name="connsiteY7" fmla="*/ 92430 h 875386"/>
                    <a:gd name="connsiteX8" fmla="*/ 95172 w 557328"/>
                    <a:gd name="connsiteY8" fmla="*/ 0 h 875386"/>
                    <a:gd name="connsiteX0" fmla="*/ 95172 w 557328"/>
                    <a:gd name="connsiteY0" fmla="*/ 0 h 875386"/>
                    <a:gd name="connsiteX1" fmla="*/ 464882 w 557328"/>
                    <a:gd name="connsiteY1" fmla="*/ 0 h 875386"/>
                    <a:gd name="connsiteX2" fmla="*/ 557312 w 557328"/>
                    <a:gd name="connsiteY2" fmla="*/ 92430 h 875386"/>
                    <a:gd name="connsiteX3" fmla="*/ 553117 w 557328"/>
                    <a:gd name="connsiteY3" fmla="*/ 714613 h 875386"/>
                    <a:gd name="connsiteX4" fmla="*/ 342568 w 557328"/>
                    <a:gd name="connsiteY4" fmla="*/ 846276 h 875386"/>
                    <a:gd name="connsiteX5" fmla="*/ 211638 w 557328"/>
                    <a:gd name="connsiteY5" fmla="*/ 849217 h 875386"/>
                    <a:gd name="connsiteX6" fmla="*/ 0 w 557328"/>
                    <a:gd name="connsiteY6" fmla="*/ 721007 h 875386"/>
                    <a:gd name="connsiteX7" fmla="*/ 2742 w 557328"/>
                    <a:gd name="connsiteY7" fmla="*/ 92430 h 875386"/>
                    <a:gd name="connsiteX8" fmla="*/ 95172 w 557328"/>
                    <a:gd name="connsiteY8" fmla="*/ 0 h 875386"/>
                    <a:gd name="connsiteX0" fmla="*/ 95172 w 557328"/>
                    <a:gd name="connsiteY0" fmla="*/ 0 h 876312"/>
                    <a:gd name="connsiteX1" fmla="*/ 464882 w 557328"/>
                    <a:gd name="connsiteY1" fmla="*/ 0 h 876312"/>
                    <a:gd name="connsiteX2" fmla="*/ 557312 w 557328"/>
                    <a:gd name="connsiteY2" fmla="*/ 92430 h 876312"/>
                    <a:gd name="connsiteX3" fmla="*/ 553117 w 557328"/>
                    <a:gd name="connsiteY3" fmla="*/ 714613 h 876312"/>
                    <a:gd name="connsiteX4" fmla="*/ 342568 w 557328"/>
                    <a:gd name="connsiteY4" fmla="*/ 846276 h 876312"/>
                    <a:gd name="connsiteX5" fmla="*/ 211638 w 557328"/>
                    <a:gd name="connsiteY5" fmla="*/ 849217 h 876312"/>
                    <a:gd name="connsiteX6" fmla="*/ 0 w 557328"/>
                    <a:gd name="connsiteY6" fmla="*/ 721007 h 876312"/>
                    <a:gd name="connsiteX7" fmla="*/ 2742 w 557328"/>
                    <a:gd name="connsiteY7" fmla="*/ 92430 h 876312"/>
                    <a:gd name="connsiteX8" fmla="*/ 95172 w 557328"/>
                    <a:gd name="connsiteY8" fmla="*/ 0 h 876312"/>
                    <a:gd name="connsiteX0" fmla="*/ 95172 w 557328"/>
                    <a:gd name="connsiteY0" fmla="*/ 0 h 876312"/>
                    <a:gd name="connsiteX1" fmla="*/ 464882 w 557328"/>
                    <a:gd name="connsiteY1" fmla="*/ 0 h 876312"/>
                    <a:gd name="connsiteX2" fmla="*/ 557312 w 557328"/>
                    <a:gd name="connsiteY2" fmla="*/ 92430 h 876312"/>
                    <a:gd name="connsiteX3" fmla="*/ 553117 w 557328"/>
                    <a:gd name="connsiteY3" fmla="*/ 714613 h 876312"/>
                    <a:gd name="connsiteX4" fmla="*/ 342568 w 557328"/>
                    <a:gd name="connsiteY4" fmla="*/ 846276 h 876312"/>
                    <a:gd name="connsiteX5" fmla="*/ 211638 w 557328"/>
                    <a:gd name="connsiteY5" fmla="*/ 849217 h 876312"/>
                    <a:gd name="connsiteX6" fmla="*/ 0 w 557328"/>
                    <a:gd name="connsiteY6" fmla="*/ 721007 h 876312"/>
                    <a:gd name="connsiteX7" fmla="*/ 2742 w 557328"/>
                    <a:gd name="connsiteY7" fmla="*/ 92430 h 876312"/>
                    <a:gd name="connsiteX8" fmla="*/ 95172 w 557328"/>
                    <a:gd name="connsiteY8" fmla="*/ 0 h 876312"/>
                    <a:gd name="connsiteX0" fmla="*/ 95172 w 557328"/>
                    <a:gd name="connsiteY0" fmla="*/ 0 h 876312"/>
                    <a:gd name="connsiteX1" fmla="*/ 464882 w 557328"/>
                    <a:gd name="connsiteY1" fmla="*/ 0 h 876312"/>
                    <a:gd name="connsiteX2" fmla="*/ 557312 w 557328"/>
                    <a:gd name="connsiteY2" fmla="*/ 92430 h 876312"/>
                    <a:gd name="connsiteX3" fmla="*/ 553117 w 557328"/>
                    <a:gd name="connsiteY3" fmla="*/ 714613 h 876312"/>
                    <a:gd name="connsiteX4" fmla="*/ 342568 w 557328"/>
                    <a:gd name="connsiteY4" fmla="*/ 846276 h 876312"/>
                    <a:gd name="connsiteX5" fmla="*/ 211638 w 557328"/>
                    <a:gd name="connsiteY5" fmla="*/ 849217 h 876312"/>
                    <a:gd name="connsiteX6" fmla="*/ 0 w 557328"/>
                    <a:gd name="connsiteY6" fmla="*/ 721007 h 876312"/>
                    <a:gd name="connsiteX7" fmla="*/ 2742 w 557328"/>
                    <a:gd name="connsiteY7" fmla="*/ 92430 h 876312"/>
                    <a:gd name="connsiteX8" fmla="*/ 95172 w 557328"/>
                    <a:gd name="connsiteY8" fmla="*/ 0 h 876312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5046"/>
                    <a:gd name="connsiteX1" fmla="*/ 464882 w 557328"/>
                    <a:gd name="connsiteY1" fmla="*/ 0 h 875046"/>
                    <a:gd name="connsiteX2" fmla="*/ 557312 w 557328"/>
                    <a:gd name="connsiteY2" fmla="*/ 92430 h 875046"/>
                    <a:gd name="connsiteX3" fmla="*/ 553117 w 557328"/>
                    <a:gd name="connsiteY3" fmla="*/ 714613 h 875046"/>
                    <a:gd name="connsiteX4" fmla="*/ 342568 w 557328"/>
                    <a:gd name="connsiteY4" fmla="*/ 846276 h 875046"/>
                    <a:gd name="connsiteX5" fmla="*/ 214019 w 557328"/>
                    <a:gd name="connsiteY5" fmla="*/ 846836 h 875046"/>
                    <a:gd name="connsiteX6" fmla="*/ 0 w 557328"/>
                    <a:gd name="connsiteY6" fmla="*/ 721007 h 875046"/>
                    <a:gd name="connsiteX7" fmla="*/ 2742 w 557328"/>
                    <a:gd name="connsiteY7" fmla="*/ 92430 h 875046"/>
                    <a:gd name="connsiteX8" fmla="*/ 95172 w 557328"/>
                    <a:gd name="connsiteY8" fmla="*/ 0 h 875046"/>
                    <a:gd name="connsiteX0" fmla="*/ 95172 w 557328"/>
                    <a:gd name="connsiteY0" fmla="*/ 0 h 874137"/>
                    <a:gd name="connsiteX1" fmla="*/ 464882 w 557328"/>
                    <a:gd name="connsiteY1" fmla="*/ 0 h 874137"/>
                    <a:gd name="connsiteX2" fmla="*/ 557312 w 557328"/>
                    <a:gd name="connsiteY2" fmla="*/ 92430 h 874137"/>
                    <a:gd name="connsiteX3" fmla="*/ 553117 w 557328"/>
                    <a:gd name="connsiteY3" fmla="*/ 714613 h 874137"/>
                    <a:gd name="connsiteX4" fmla="*/ 342568 w 557328"/>
                    <a:gd name="connsiteY4" fmla="*/ 846276 h 874137"/>
                    <a:gd name="connsiteX5" fmla="*/ 214019 w 557328"/>
                    <a:gd name="connsiteY5" fmla="*/ 846836 h 874137"/>
                    <a:gd name="connsiteX6" fmla="*/ 0 w 557328"/>
                    <a:gd name="connsiteY6" fmla="*/ 721007 h 874137"/>
                    <a:gd name="connsiteX7" fmla="*/ 2742 w 557328"/>
                    <a:gd name="connsiteY7" fmla="*/ 92430 h 874137"/>
                    <a:gd name="connsiteX8" fmla="*/ 95172 w 557328"/>
                    <a:gd name="connsiteY8" fmla="*/ 0 h 874137"/>
                    <a:gd name="connsiteX0" fmla="*/ 95172 w 557328"/>
                    <a:gd name="connsiteY0" fmla="*/ 0 h 874137"/>
                    <a:gd name="connsiteX1" fmla="*/ 464882 w 557328"/>
                    <a:gd name="connsiteY1" fmla="*/ 0 h 874137"/>
                    <a:gd name="connsiteX2" fmla="*/ 557312 w 557328"/>
                    <a:gd name="connsiteY2" fmla="*/ 92430 h 874137"/>
                    <a:gd name="connsiteX3" fmla="*/ 553117 w 557328"/>
                    <a:gd name="connsiteY3" fmla="*/ 714613 h 874137"/>
                    <a:gd name="connsiteX4" fmla="*/ 342568 w 557328"/>
                    <a:gd name="connsiteY4" fmla="*/ 846276 h 874137"/>
                    <a:gd name="connsiteX5" fmla="*/ 214019 w 557328"/>
                    <a:gd name="connsiteY5" fmla="*/ 846836 h 874137"/>
                    <a:gd name="connsiteX6" fmla="*/ 0 w 557328"/>
                    <a:gd name="connsiteY6" fmla="*/ 721007 h 874137"/>
                    <a:gd name="connsiteX7" fmla="*/ 2742 w 557328"/>
                    <a:gd name="connsiteY7" fmla="*/ 92430 h 874137"/>
                    <a:gd name="connsiteX8" fmla="*/ 95172 w 557328"/>
                    <a:gd name="connsiteY8" fmla="*/ 0 h 874137"/>
                    <a:gd name="connsiteX0" fmla="*/ 95172 w 557328"/>
                    <a:gd name="connsiteY0" fmla="*/ 0 h 875047"/>
                    <a:gd name="connsiteX1" fmla="*/ 464882 w 557328"/>
                    <a:gd name="connsiteY1" fmla="*/ 0 h 875047"/>
                    <a:gd name="connsiteX2" fmla="*/ 557312 w 557328"/>
                    <a:gd name="connsiteY2" fmla="*/ 92430 h 875047"/>
                    <a:gd name="connsiteX3" fmla="*/ 553117 w 557328"/>
                    <a:gd name="connsiteY3" fmla="*/ 714613 h 875047"/>
                    <a:gd name="connsiteX4" fmla="*/ 342568 w 557328"/>
                    <a:gd name="connsiteY4" fmla="*/ 846276 h 875047"/>
                    <a:gd name="connsiteX5" fmla="*/ 214019 w 557328"/>
                    <a:gd name="connsiteY5" fmla="*/ 846836 h 875047"/>
                    <a:gd name="connsiteX6" fmla="*/ 0 w 557328"/>
                    <a:gd name="connsiteY6" fmla="*/ 721007 h 875047"/>
                    <a:gd name="connsiteX7" fmla="*/ 2742 w 557328"/>
                    <a:gd name="connsiteY7" fmla="*/ 92430 h 875047"/>
                    <a:gd name="connsiteX8" fmla="*/ 95172 w 557328"/>
                    <a:gd name="connsiteY8" fmla="*/ 0 h 875047"/>
                    <a:gd name="connsiteX0" fmla="*/ 95172 w 554966"/>
                    <a:gd name="connsiteY0" fmla="*/ 0 h 875047"/>
                    <a:gd name="connsiteX1" fmla="*/ 464882 w 554966"/>
                    <a:gd name="connsiteY1" fmla="*/ 0 h 875047"/>
                    <a:gd name="connsiteX2" fmla="*/ 554931 w 554966"/>
                    <a:gd name="connsiteY2" fmla="*/ 94811 h 875047"/>
                    <a:gd name="connsiteX3" fmla="*/ 553117 w 554966"/>
                    <a:gd name="connsiteY3" fmla="*/ 714613 h 875047"/>
                    <a:gd name="connsiteX4" fmla="*/ 342568 w 554966"/>
                    <a:gd name="connsiteY4" fmla="*/ 846276 h 875047"/>
                    <a:gd name="connsiteX5" fmla="*/ 214019 w 554966"/>
                    <a:gd name="connsiteY5" fmla="*/ 846836 h 875047"/>
                    <a:gd name="connsiteX6" fmla="*/ 0 w 554966"/>
                    <a:gd name="connsiteY6" fmla="*/ 721007 h 875047"/>
                    <a:gd name="connsiteX7" fmla="*/ 2742 w 554966"/>
                    <a:gd name="connsiteY7" fmla="*/ 92430 h 875047"/>
                    <a:gd name="connsiteX8" fmla="*/ 95172 w 554966"/>
                    <a:gd name="connsiteY8" fmla="*/ 0 h 875047"/>
                    <a:gd name="connsiteX0" fmla="*/ 95172 w 554966"/>
                    <a:gd name="connsiteY0" fmla="*/ 0 h 875047"/>
                    <a:gd name="connsiteX1" fmla="*/ 464882 w 554966"/>
                    <a:gd name="connsiteY1" fmla="*/ 0 h 875047"/>
                    <a:gd name="connsiteX2" fmla="*/ 554931 w 554966"/>
                    <a:gd name="connsiteY2" fmla="*/ 94811 h 875047"/>
                    <a:gd name="connsiteX3" fmla="*/ 553117 w 554966"/>
                    <a:gd name="connsiteY3" fmla="*/ 714613 h 875047"/>
                    <a:gd name="connsiteX4" fmla="*/ 342568 w 554966"/>
                    <a:gd name="connsiteY4" fmla="*/ 846276 h 875047"/>
                    <a:gd name="connsiteX5" fmla="*/ 214019 w 554966"/>
                    <a:gd name="connsiteY5" fmla="*/ 846836 h 875047"/>
                    <a:gd name="connsiteX6" fmla="*/ 0 w 554966"/>
                    <a:gd name="connsiteY6" fmla="*/ 721007 h 875047"/>
                    <a:gd name="connsiteX7" fmla="*/ 2742 w 554966"/>
                    <a:gd name="connsiteY7" fmla="*/ 92430 h 875047"/>
                    <a:gd name="connsiteX8" fmla="*/ 95172 w 554966"/>
                    <a:gd name="connsiteY8" fmla="*/ 0 h 875047"/>
                    <a:gd name="connsiteX0" fmla="*/ 95172 w 555563"/>
                    <a:gd name="connsiteY0" fmla="*/ 0 h 875047"/>
                    <a:gd name="connsiteX1" fmla="*/ 464882 w 555563"/>
                    <a:gd name="connsiteY1" fmla="*/ 0 h 875047"/>
                    <a:gd name="connsiteX2" fmla="*/ 554931 w 555563"/>
                    <a:gd name="connsiteY2" fmla="*/ 94811 h 875047"/>
                    <a:gd name="connsiteX3" fmla="*/ 555499 w 555563"/>
                    <a:gd name="connsiteY3" fmla="*/ 714613 h 875047"/>
                    <a:gd name="connsiteX4" fmla="*/ 342568 w 555563"/>
                    <a:gd name="connsiteY4" fmla="*/ 846276 h 875047"/>
                    <a:gd name="connsiteX5" fmla="*/ 214019 w 555563"/>
                    <a:gd name="connsiteY5" fmla="*/ 846836 h 875047"/>
                    <a:gd name="connsiteX6" fmla="*/ 0 w 555563"/>
                    <a:gd name="connsiteY6" fmla="*/ 721007 h 875047"/>
                    <a:gd name="connsiteX7" fmla="*/ 2742 w 555563"/>
                    <a:gd name="connsiteY7" fmla="*/ 92430 h 875047"/>
                    <a:gd name="connsiteX8" fmla="*/ 95172 w 555563"/>
                    <a:gd name="connsiteY8" fmla="*/ 0 h 875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5563" h="875047">
                      <a:moveTo>
                        <a:pt x="95172" y="0"/>
                      </a:moveTo>
                      <a:lnTo>
                        <a:pt x="464882" y="0"/>
                      </a:lnTo>
                      <a:cubicBezTo>
                        <a:pt x="515930" y="0"/>
                        <a:pt x="554931" y="43763"/>
                        <a:pt x="554931" y="94811"/>
                      </a:cubicBezTo>
                      <a:cubicBezTo>
                        <a:pt x="555249" y="213913"/>
                        <a:pt x="555741" y="318587"/>
                        <a:pt x="555499" y="714613"/>
                      </a:cubicBezTo>
                      <a:cubicBezTo>
                        <a:pt x="400789" y="722884"/>
                        <a:pt x="398093" y="749703"/>
                        <a:pt x="342568" y="846276"/>
                      </a:cubicBezTo>
                      <a:cubicBezTo>
                        <a:pt x="301448" y="882792"/>
                        <a:pt x="269187" y="886244"/>
                        <a:pt x="214019" y="846836"/>
                      </a:cubicBezTo>
                      <a:cubicBezTo>
                        <a:pt x="167344" y="775731"/>
                        <a:pt x="129540" y="721434"/>
                        <a:pt x="0" y="721007"/>
                      </a:cubicBezTo>
                      <a:lnTo>
                        <a:pt x="2742" y="92430"/>
                      </a:lnTo>
                      <a:cubicBezTo>
                        <a:pt x="2742" y="34238"/>
                        <a:pt x="44124" y="0"/>
                        <a:pt x="95172" y="0"/>
                      </a:cubicBezTo>
                      <a:close/>
                    </a:path>
                  </a:pathLst>
                </a:custGeom>
                <a:solidFill>
                  <a:srgbClr val="595959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0" name="Trapezoid 10">
                  <a:extLst>
                    <a:ext uri="{FF2B5EF4-FFF2-40B4-BE49-F238E27FC236}">
                      <a16:creationId xmlns:a16="http://schemas.microsoft.com/office/drawing/2014/main" id="{31C6B924-4924-1346-B951-B7EF40482D6F}"/>
                    </a:ext>
                  </a:extLst>
                </p:cNvPr>
                <p:cNvSpPr/>
                <p:nvPr/>
              </p:nvSpPr>
              <p:spPr>
                <a:xfrm rot="4574501" flipV="1">
                  <a:off x="4509298" y="2631584"/>
                  <a:ext cx="222748" cy="539796"/>
                </a:xfrm>
                <a:custGeom>
                  <a:avLst/>
                  <a:gdLst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397667 w 476791"/>
                    <a:gd name="connsiteY3" fmla="*/ 621506 h 1106579"/>
                    <a:gd name="connsiteX4" fmla="*/ 476791 w 476791"/>
                    <a:gd name="connsiteY4" fmla="*/ 1106579 h 1106579"/>
                    <a:gd name="connsiteX5" fmla="*/ 0 w 476791"/>
                    <a:gd name="connsiteY5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50054 w 476791"/>
                    <a:gd name="connsiteY3" fmla="*/ 626269 h 1106579"/>
                    <a:gd name="connsiteX4" fmla="*/ 476791 w 476791"/>
                    <a:gd name="connsiteY4" fmla="*/ 1106579 h 1106579"/>
                    <a:gd name="connsiteX5" fmla="*/ 0 w 476791"/>
                    <a:gd name="connsiteY5" fmla="*/ 1106579 h 1106579"/>
                    <a:gd name="connsiteX0" fmla="*/ 0 w 476791"/>
                    <a:gd name="connsiteY0" fmla="*/ 1106579 h 1106579"/>
                    <a:gd name="connsiteX1" fmla="*/ 78580 w 476791"/>
                    <a:gd name="connsiteY1" fmla="*/ 619124 h 1106579"/>
                    <a:gd name="connsiteX2" fmla="*/ 176346 w 476791"/>
                    <a:gd name="connsiteY2" fmla="*/ 0 h 1106579"/>
                    <a:gd name="connsiteX3" fmla="*/ 300445 w 476791"/>
                    <a:gd name="connsiteY3" fmla="*/ 0 h 1106579"/>
                    <a:gd name="connsiteX4" fmla="*/ 450054 w 476791"/>
                    <a:gd name="connsiteY4" fmla="*/ 626269 h 1106579"/>
                    <a:gd name="connsiteX5" fmla="*/ 476791 w 476791"/>
                    <a:gd name="connsiteY5" fmla="*/ 1106579 h 1106579"/>
                    <a:gd name="connsiteX6" fmla="*/ 0 w 476791"/>
                    <a:gd name="connsiteY6" fmla="*/ 1106579 h 1106579"/>
                    <a:gd name="connsiteX0" fmla="*/ 0 w 476791"/>
                    <a:gd name="connsiteY0" fmla="*/ 1106579 h 1106579"/>
                    <a:gd name="connsiteX1" fmla="*/ 61911 w 476791"/>
                    <a:gd name="connsiteY1" fmla="*/ 614362 h 1106579"/>
                    <a:gd name="connsiteX2" fmla="*/ 176346 w 476791"/>
                    <a:gd name="connsiteY2" fmla="*/ 0 h 1106579"/>
                    <a:gd name="connsiteX3" fmla="*/ 300445 w 476791"/>
                    <a:gd name="connsiteY3" fmla="*/ 0 h 1106579"/>
                    <a:gd name="connsiteX4" fmla="*/ 450054 w 476791"/>
                    <a:gd name="connsiteY4" fmla="*/ 626269 h 1106579"/>
                    <a:gd name="connsiteX5" fmla="*/ 476791 w 476791"/>
                    <a:gd name="connsiteY5" fmla="*/ 1106579 h 1106579"/>
                    <a:gd name="connsiteX6" fmla="*/ 0 w 476791"/>
                    <a:gd name="connsiteY6" fmla="*/ 1106579 h 1106579"/>
                    <a:gd name="connsiteX0" fmla="*/ 0 w 476791"/>
                    <a:gd name="connsiteY0" fmla="*/ 1106579 h 1106579"/>
                    <a:gd name="connsiteX1" fmla="*/ 59529 w 476791"/>
                    <a:gd name="connsiteY1" fmla="*/ 614362 h 1106579"/>
                    <a:gd name="connsiteX2" fmla="*/ 176346 w 476791"/>
                    <a:gd name="connsiteY2" fmla="*/ 0 h 1106579"/>
                    <a:gd name="connsiteX3" fmla="*/ 300445 w 476791"/>
                    <a:gd name="connsiteY3" fmla="*/ 0 h 1106579"/>
                    <a:gd name="connsiteX4" fmla="*/ 450054 w 476791"/>
                    <a:gd name="connsiteY4" fmla="*/ 626269 h 1106579"/>
                    <a:gd name="connsiteX5" fmla="*/ 476791 w 476791"/>
                    <a:gd name="connsiteY5" fmla="*/ 1106579 h 1106579"/>
                    <a:gd name="connsiteX6" fmla="*/ 0 w 476791"/>
                    <a:gd name="connsiteY6" fmla="*/ 1106579 h 1106579"/>
                    <a:gd name="connsiteX0" fmla="*/ 0 w 476791"/>
                    <a:gd name="connsiteY0" fmla="*/ 1106579 h 1106579"/>
                    <a:gd name="connsiteX1" fmla="*/ 52385 w 476791"/>
                    <a:gd name="connsiteY1" fmla="*/ 614362 h 1106579"/>
                    <a:gd name="connsiteX2" fmla="*/ 176346 w 476791"/>
                    <a:gd name="connsiteY2" fmla="*/ 0 h 1106579"/>
                    <a:gd name="connsiteX3" fmla="*/ 300445 w 476791"/>
                    <a:gd name="connsiteY3" fmla="*/ 0 h 1106579"/>
                    <a:gd name="connsiteX4" fmla="*/ 450054 w 476791"/>
                    <a:gd name="connsiteY4" fmla="*/ 626269 h 1106579"/>
                    <a:gd name="connsiteX5" fmla="*/ 476791 w 476791"/>
                    <a:gd name="connsiteY5" fmla="*/ 1106579 h 1106579"/>
                    <a:gd name="connsiteX6" fmla="*/ 0 w 476791"/>
                    <a:gd name="connsiteY6" fmla="*/ 1106579 h 1106579"/>
                    <a:gd name="connsiteX0" fmla="*/ 0 w 476791"/>
                    <a:gd name="connsiteY0" fmla="*/ 1106579 h 1106579"/>
                    <a:gd name="connsiteX1" fmla="*/ 52385 w 476791"/>
                    <a:gd name="connsiteY1" fmla="*/ 614362 h 1106579"/>
                    <a:gd name="connsiteX2" fmla="*/ 176346 w 476791"/>
                    <a:gd name="connsiteY2" fmla="*/ 0 h 1106579"/>
                    <a:gd name="connsiteX3" fmla="*/ 300445 w 476791"/>
                    <a:gd name="connsiteY3" fmla="*/ 0 h 1106579"/>
                    <a:gd name="connsiteX4" fmla="*/ 450054 w 476791"/>
                    <a:gd name="connsiteY4" fmla="*/ 611981 h 1106579"/>
                    <a:gd name="connsiteX5" fmla="*/ 476791 w 476791"/>
                    <a:gd name="connsiteY5" fmla="*/ 1106579 h 1106579"/>
                    <a:gd name="connsiteX6" fmla="*/ 0 w 476791"/>
                    <a:gd name="connsiteY6" fmla="*/ 1106579 h 1106579"/>
                    <a:gd name="connsiteX0" fmla="*/ 0 w 476791"/>
                    <a:gd name="connsiteY0" fmla="*/ 1106579 h 1106579"/>
                    <a:gd name="connsiteX1" fmla="*/ 52385 w 476791"/>
                    <a:gd name="connsiteY1" fmla="*/ 614362 h 1106579"/>
                    <a:gd name="connsiteX2" fmla="*/ 176346 w 476791"/>
                    <a:gd name="connsiteY2" fmla="*/ 0 h 1106579"/>
                    <a:gd name="connsiteX3" fmla="*/ 300445 w 476791"/>
                    <a:gd name="connsiteY3" fmla="*/ 0 h 1106579"/>
                    <a:gd name="connsiteX4" fmla="*/ 450054 w 476791"/>
                    <a:gd name="connsiteY4" fmla="*/ 619124 h 1106579"/>
                    <a:gd name="connsiteX5" fmla="*/ 476791 w 476791"/>
                    <a:gd name="connsiteY5" fmla="*/ 1106579 h 1106579"/>
                    <a:gd name="connsiteX6" fmla="*/ 0 w 476791"/>
                    <a:gd name="connsiteY6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50054 w 476791"/>
                    <a:gd name="connsiteY3" fmla="*/ 619124 h 1106579"/>
                    <a:gd name="connsiteX4" fmla="*/ 476791 w 476791"/>
                    <a:gd name="connsiteY4" fmla="*/ 1106579 h 1106579"/>
                    <a:gd name="connsiteX5" fmla="*/ 0 w 476791"/>
                    <a:gd name="connsiteY5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  <a:gd name="connsiteX0" fmla="*/ 0 w 476791"/>
                    <a:gd name="connsiteY0" fmla="*/ 1106579 h 1106579"/>
                    <a:gd name="connsiteX1" fmla="*/ 176346 w 476791"/>
                    <a:gd name="connsiteY1" fmla="*/ 0 h 1106579"/>
                    <a:gd name="connsiteX2" fmla="*/ 300445 w 476791"/>
                    <a:gd name="connsiteY2" fmla="*/ 0 h 1106579"/>
                    <a:gd name="connsiteX3" fmla="*/ 476791 w 476791"/>
                    <a:gd name="connsiteY3" fmla="*/ 1106579 h 1106579"/>
                    <a:gd name="connsiteX4" fmla="*/ 0 w 476791"/>
                    <a:gd name="connsiteY4" fmla="*/ 1106579 h 1106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6791" h="1106579">
                      <a:moveTo>
                        <a:pt x="0" y="1106579"/>
                      </a:moveTo>
                      <a:cubicBezTo>
                        <a:pt x="20682" y="723432"/>
                        <a:pt x="84227" y="368860"/>
                        <a:pt x="176346" y="0"/>
                      </a:cubicBezTo>
                      <a:lnTo>
                        <a:pt x="300445" y="0"/>
                      </a:lnTo>
                      <a:cubicBezTo>
                        <a:pt x="392564" y="361716"/>
                        <a:pt x="451346" y="716287"/>
                        <a:pt x="476791" y="1106579"/>
                      </a:cubicBezTo>
                      <a:lnTo>
                        <a:pt x="0" y="1106579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1" name="Isosceles Triangle 36">
                  <a:extLst>
                    <a:ext uri="{FF2B5EF4-FFF2-40B4-BE49-F238E27FC236}">
                      <a16:creationId xmlns:a16="http://schemas.microsoft.com/office/drawing/2014/main" id="{F250FDD2-7A0A-DF45-ADDF-165B2B41B068}"/>
                    </a:ext>
                  </a:extLst>
                </p:cNvPr>
                <p:cNvSpPr/>
                <p:nvPr/>
              </p:nvSpPr>
              <p:spPr>
                <a:xfrm rot="4574501" flipV="1">
                  <a:off x="4290897" y="2922967"/>
                  <a:ext cx="61891" cy="103381"/>
                </a:xfrm>
                <a:prstGeom prst="triangle">
                  <a:avLst/>
                </a:prstGeom>
                <a:solidFill>
                  <a:srgbClr val="262626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FED7ECF6-BB83-7F46-9172-F970212CDD95}"/>
                  </a:ext>
                </a:extLst>
              </p:cNvPr>
              <p:cNvGrpSpPr/>
              <p:nvPr/>
            </p:nvGrpSpPr>
            <p:grpSpPr>
              <a:xfrm>
                <a:off x="6814364" y="3687489"/>
                <a:ext cx="1101097" cy="426555"/>
                <a:chOff x="6568700" y="3880783"/>
                <a:chExt cx="1101097" cy="426555"/>
              </a:xfrm>
            </p:grpSpPr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9208D41A-4C59-1C48-A44B-9FC9CEE85A31}"/>
                    </a:ext>
                  </a:extLst>
                </p:cNvPr>
                <p:cNvSpPr/>
                <p:nvPr/>
              </p:nvSpPr>
              <p:spPr>
                <a:xfrm rot="15300000">
                  <a:off x="6930188" y="3519295"/>
                  <a:ext cx="378122" cy="1101097"/>
                </a:xfrm>
                <a:custGeom>
                  <a:avLst/>
                  <a:gdLst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15576 w 1193164"/>
                    <a:gd name="connsiteY5" fmla="*/ 1402652 h 1751652"/>
                    <a:gd name="connsiteX6" fmla="*/ 15203 w 1193164"/>
                    <a:gd name="connsiteY6" fmla="*/ 1399133 h 1751652"/>
                    <a:gd name="connsiteX7" fmla="*/ 12996 w 1193164"/>
                    <a:gd name="connsiteY7" fmla="*/ 1395860 h 1751652"/>
                    <a:gd name="connsiteX8" fmla="*/ 0 w 1193164"/>
                    <a:gd name="connsiteY8" fmla="*/ 1331490 h 1751652"/>
                    <a:gd name="connsiteX9" fmla="*/ 0 w 1193164"/>
                    <a:gd name="connsiteY9" fmla="*/ 336666 h 1751652"/>
                    <a:gd name="connsiteX10" fmla="*/ 165371 w 1193164"/>
                    <a:gd name="connsiteY10" fmla="*/ 171295 h 1751652"/>
                    <a:gd name="connsiteX11" fmla="*/ 330742 w 1193164"/>
                    <a:gd name="connsiteY11" fmla="*/ 336666 h 1751652"/>
                    <a:gd name="connsiteX12" fmla="*/ 330742 w 1193164"/>
                    <a:gd name="connsiteY12" fmla="*/ 930909 h 1751652"/>
                    <a:gd name="connsiteX13" fmla="*/ 346034 w 1193164"/>
                    <a:gd name="connsiteY13" fmla="*/ 977785 h 1751652"/>
                    <a:gd name="connsiteX14" fmla="*/ 662892 w 1193164"/>
                    <a:gd name="connsiteY14" fmla="*/ 1063473 h 1751652"/>
                    <a:gd name="connsiteX15" fmla="*/ 761317 w 1193164"/>
                    <a:gd name="connsiteY15" fmla="*/ 491973 h 1751652"/>
                    <a:gd name="connsiteX16" fmla="*/ 523192 w 1193164"/>
                    <a:gd name="connsiteY16" fmla="*/ 412598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15576 w 1193164"/>
                    <a:gd name="connsiteY5" fmla="*/ 1402652 h 1751652"/>
                    <a:gd name="connsiteX6" fmla="*/ 15203 w 1193164"/>
                    <a:gd name="connsiteY6" fmla="*/ 1399133 h 1751652"/>
                    <a:gd name="connsiteX7" fmla="*/ 0 w 1193164"/>
                    <a:gd name="connsiteY7" fmla="*/ 1331490 h 1751652"/>
                    <a:gd name="connsiteX8" fmla="*/ 0 w 1193164"/>
                    <a:gd name="connsiteY8" fmla="*/ 336666 h 1751652"/>
                    <a:gd name="connsiteX9" fmla="*/ 165371 w 1193164"/>
                    <a:gd name="connsiteY9" fmla="*/ 171295 h 1751652"/>
                    <a:gd name="connsiteX10" fmla="*/ 330742 w 1193164"/>
                    <a:gd name="connsiteY10" fmla="*/ 336666 h 1751652"/>
                    <a:gd name="connsiteX11" fmla="*/ 330742 w 1193164"/>
                    <a:gd name="connsiteY11" fmla="*/ 930909 h 1751652"/>
                    <a:gd name="connsiteX12" fmla="*/ 346034 w 1193164"/>
                    <a:gd name="connsiteY12" fmla="*/ 977785 h 1751652"/>
                    <a:gd name="connsiteX13" fmla="*/ 662892 w 1193164"/>
                    <a:gd name="connsiteY13" fmla="*/ 1063473 h 1751652"/>
                    <a:gd name="connsiteX14" fmla="*/ 761317 w 1193164"/>
                    <a:gd name="connsiteY14" fmla="*/ 491973 h 1751652"/>
                    <a:gd name="connsiteX15" fmla="*/ 523192 w 1193164"/>
                    <a:gd name="connsiteY15" fmla="*/ 412598 h 1751652"/>
                    <a:gd name="connsiteX16" fmla="*/ 211990 w 1193164"/>
                    <a:gd name="connsiteY16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15576 w 1193164"/>
                    <a:gd name="connsiteY5" fmla="*/ 1402652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15576 w 1193164"/>
                    <a:gd name="connsiteY6" fmla="*/ 1402652 h 1751652"/>
                    <a:gd name="connsiteX7" fmla="*/ 0 w 1193164"/>
                    <a:gd name="connsiteY7" fmla="*/ 1331490 h 1751652"/>
                    <a:gd name="connsiteX8" fmla="*/ 0 w 1193164"/>
                    <a:gd name="connsiteY8" fmla="*/ 336666 h 1751652"/>
                    <a:gd name="connsiteX9" fmla="*/ 165371 w 1193164"/>
                    <a:gd name="connsiteY9" fmla="*/ 171295 h 1751652"/>
                    <a:gd name="connsiteX10" fmla="*/ 330742 w 1193164"/>
                    <a:gd name="connsiteY10" fmla="*/ 336666 h 1751652"/>
                    <a:gd name="connsiteX11" fmla="*/ 330742 w 1193164"/>
                    <a:gd name="connsiteY11" fmla="*/ 930909 h 1751652"/>
                    <a:gd name="connsiteX12" fmla="*/ 346034 w 1193164"/>
                    <a:gd name="connsiteY12" fmla="*/ 977785 h 1751652"/>
                    <a:gd name="connsiteX13" fmla="*/ 662892 w 1193164"/>
                    <a:gd name="connsiteY13" fmla="*/ 1063473 h 1751652"/>
                    <a:gd name="connsiteX14" fmla="*/ 761317 w 1193164"/>
                    <a:gd name="connsiteY14" fmla="*/ 491973 h 1751652"/>
                    <a:gd name="connsiteX15" fmla="*/ 523192 w 1193164"/>
                    <a:gd name="connsiteY15" fmla="*/ 412598 h 1751652"/>
                    <a:gd name="connsiteX16" fmla="*/ 211990 w 1193164"/>
                    <a:gd name="connsiteY16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15576 w 1193164"/>
                    <a:gd name="connsiteY6" fmla="*/ 1402652 h 1751652"/>
                    <a:gd name="connsiteX7" fmla="*/ 0 w 1193164"/>
                    <a:gd name="connsiteY7" fmla="*/ 1331490 h 1751652"/>
                    <a:gd name="connsiteX8" fmla="*/ 0 w 1193164"/>
                    <a:gd name="connsiteY8" fmla="*/ 336666 h 1751652"/>
                    <a:gd name="connsiteX9" fmla="*/ 165371 w 1193164"/>
                    <a:gd name="connsiteY9" fmla="*/ 171295 h 1751652"/>
                    <a:gd name="connsiteX10" fmla="*/ 330742 w 1193164"/>
                    <a:gd name="connsiteY10" fmla="*/ 336666 h 1751652"/>
                    <a:gd name="connsiteX11" fmla="*/ 330742 w 1193164"/>
                    <a:gd name="connsiteY11" fmla="*/ 930909 h 1751652"/>
                    <a:gd name="connsiteX12" fmla="*/ 346034 w 1193164"/>
                    <a:gd name="connsiteY12" fmla="*/ 977785 h 1751652"/>
                    <a:gd name="connsiteX13" fmla="*/ 662892 w 1193164"/>
                    <a:gd name="connsiteY13" fmla="*/ 1063473 h 1751652"/>
                    <a:gd name="connsiteX14" fmla="*/ 761317 w 1193164"/>
                    <a:gd name="connsiteY14" fmla="*/ 491973 h 1751652"/>
                    <a:gd name="connsiteX15" fmla="*/ 523192 w 1193164"/>
                    <a:gd name="connsiteY15" fmla="*/ 412598 h 1751652"/>
                    <a:gd name="connsiteX16" fmla="*/ 211990 w 1193164"/>
                    <a:gd name="connsiteY16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51652"/>
                    <a:gd name="connsiteX1" fmla="*/ 1001400 w 1193164"/>
                    <a:gd name="connsiteY1" fmla="*/ 288925 h 1751652"/>
                    <a:gd name="connsiteX2" fmla="*/ 1193117 w 1193164"/>
                    <a:gd name="connsiteY2" fmla="*/ 1126973 h 1751652"/>
                    <a:gd name="connsiteX3" fmla="*/ 702950 w 1193164"/>
                    <a:gd name="connsiteY3" fmla="*/ 1751652 h 1751652"/>
                    <a:gd name="connsiteX4" fmla="*/ 97690 w 1193164"/>
                    <a:gd name="connsiteY4" fmla="*/ 1751652 h 1751652"/>
                    <a:gd name="connsiteX5" fmla="*/ 88218 w 1193164"/>
                    <a:gd name="connsiteY5" fmla="*/ 1676248 h 1751652"/>
                    <a:gd name="connsiteX6" fmla="*/ 0 w 1193164"/>
                    <a:gd name="connsiteY6" fmla="*/ 1331490 h 1751652"/>
                    <a:gd name="connsiteX7" fmla="*/ 0 w 1193164"/>
                    <a:gd name="connsiteY7" fmla="*/ 336666 h 1751652"/>
                    <a:gd name="connsiteX8" fmla="*/ 165371 w 1193164"/>
                    <a:gd name="connsiteY8" fmla="*/ 171295 h 1751652"/>
                    <a:gd name="connsiteX9" fmla="*/ 330742 w 1193164"/>
                    <a:gd name="connsiteY9" fmla="*/ 336666 h 1751652"/>
                    <a:gd name="connsiteX10" fmla="*/ 330742 w 1193164"/>
                    <a:gd name="connsiteY10" fmla="*/ 930909 h 1751652"/>
                    <a:gd name="connsiteX11" fmla="*/ 346034 w 1193164"/>
                    <a:gd name="connsiteY11" fmla="*/ 977785 h 1751652"/>
                    <a:gd name="connsiteX12" fmla="*/ 662892 w 1193164"/>
                    <a:gd name="connsiteY12" fmla="*/ 1063473 h 1751652"/>
                    <a:gd name="connsiteX13" fmla="*/ 761317 w 1193164"/>
                    <a:gd name="connsiteY13" fmla="*/ 491973 h 1751652"/>
                    <a:gd name="connsiteX14" fmla="*/ 523192 w 1193164"/>
                    <a:gd name="connsiteY14" fmla="*/ 412598 h 1751652"/>
                    <a:gd name="connsiteX15" fmla="*/ 211990 w 1193164"/>
                    <a:gd name="connsiteY15" fmla="*/ 0 h 1751652"/>
                    <a:gd name="connsiteX0" fmla="*/ 211990 w 1193164"/>
                    <a:gd name="connsiteY0" fmla="*/ 0 h 1770615"/>
                    <a:gd name="connsiteX1" fmla="*/ 1001400 w 1193164"/>
                    <a:gd name="connsiteY1" fmla="*/ 307888 h 1770615"/>
                    <a:gd name="connsiteX2" fmla="*/ 1193117 w 1193164"/>
                    <a:gd name="connsiteY2" fmla="*/ 1145936 h 1770615"/>
                    <a:gd name="connsiteX3" fmla="*/ 702950 w 1193164"/>
                    <a:gd name="connsiteY3" fmla="*/ 1770615 h 1770615"/>
                    <a:gd name="connsiteX4" fmla="*/ 97690 w 1193164"/>
                    <a:gd name="connsiteY4" fmla="*/ 1770615 h 1770615"/>
                    <a:gd name="connsiteX5" fmla="*/ 88218 w 1193164"/>
                    <a:gd name="connsiteY5" fmla="*/ 1695211 h 1770615"/>
                    <a:gd name="connsiteX6" fmla="*/ 0 w 1193164"/>
                    <a:gd name="connsiteY6" fmla="*/ 1350453 h 1770615"/>
                    <a:gd name="connsiteX7" fmla="*/ 0 w 1193164"/>
                    <a:gd name="connsiteY7" fmla="*/ 355629 h 1770615"/>
                    <a:gd name="connsiteX8" fmla="*/ 165371 w 1193164"/>
                    <a:gd name="connsiteY8" fmla="*/ 190258 h 1770615"/>
                    <a:gd name="connsiteX9" fmla="*/ 330742 w 1193164"/>
                    <a:gd name="connsiteY9" fmla="*/ 355629 h 1770615"/>
                    <a:gd name="connsiteX10" fmla="*/ 330742 w 1193164"/>
                    <a:gd name="connsiteY10" fmla="*/ 949872 h 1770615"/>
                    <a:gd name="connsiteX11" fmla="*/ 346034 w 1193164"/>
                    <a:gd name="connsiteY11" fmla="*/ 996748 h 1770615"/>
                    <a:gd name="connsiteX12" fmla="*/ 662892 w 1193164"/>
                    <a:gd name="connsiteY12" fmla="*/ 1082436 h 1770615"/>
                    <a:gd name="connsiteX13" fmla="*/ 761317 w 1193164"/>
                    <a:gd name="connsiteY13" fmla="*/ 510936 h 1770615"/>
                    <a:gd name="connsiteX14" fmla="*/ 523192 w 1193164"/>
                    <a:gd name="connsiteY14" fmla="*/ 431561 h 1770615"/>
                    <a:gd name="connsiteX15" fmla="*/ 211990 w 1193164"/>
                    <a:gd name="connsiteY15" fmla="*/ 0 h 1770615"/>
                    <a:gd name="connsiteX0" fmla="*/ 211990 w 1193164"/>
                    <a:gd name="connsiteY0" fmla="*/ 0 h 1770615"/>
                    <a:gd name="connsiteX1" fmla="*/ 1001400 w 1193164"/>
                    <a:gd name="connsiteY1" fmla="*/ 307888 h 1770615"/>
                    <a:gd name="connsiteX2" fmla="*/ 1193117 w 1193164"/>
                    <a:gd name="connsiteY2" fmla="*/ 1145936 h 1770615"/>
                    <a:gd name="connsiteX3" fmla="*/ 702950 w 1193164"/>
                    <a:gd name="connsiteY3" fmla="*/ 1770615 h 1770615"/>
                    <a:gd name="connsiteX4" fmla="*/ 97690 w 1193164"/>
                    <a:gd name="connsiteY4" fmla="*/ 1770615 h 1770615"/>
                    <a:gd name="connsiteX5" fmla="*/ 88218 w 1193164"/>
                    <a:gd name="connsiteY5" fmla="*/ 1695211 h 1770615"/>
                    <a:gd name="connsiteX6" fmla="*/ 0 w 1193164"/>
                    <a:gd name="connsiteY6" fmla="*/ 1350453 h 1770615"/>
                    <a:gd name="connsiteX7" fmla="*/ 0 w 1193164"/>
                    <a:gd name="connsiteY7" fmla="*/ 355629 h 1770615"/>
                    <a:gd name="connsiteX8" fmla="*/ 165371 w 1193164"/>
                    <a:gd name="connsiteY8" fmla="*/ 190258 h 1770615"/>
                    <a:gd name="connsiteX9" fmla="*/ 330742 w 1193164"/>
                    <a:gd name="connsiteY9" fmla="*/ 355629 h 1770615"/>
                    <a:gd name="connsiteX10" fmla="*/ 330742 w 1193164"/>
                    <a:gd name="connsiteY10" fmla="*/ 949872 h 1770615"/>
                    <a:gd name="connsiteX11" fmla="*/ 346034 w 1193164"/>
                    <a:gd name="connsiteY11" fmla="*/ 996748 h 1770615"/>
                    <a:gd name="connsiteX12" fmla="*/ 662892 w 1193164"/>
                    <a:gd name="connsiteY12" fmla="*/ 1082436 h 1770615"/>
                    <a:gd name="connsiteX13" fmla="*/ 761317 w 1193164"/>
                    <a:gd name="connsiteY13" fmla="*/ 510936 h 1770615"/>
                    <a:gd name="connsiteX14" fmla="*/ 533858 w 1193164"/>
                    <a:gd name="connsiteY14" fmla="*/ 428005 h 1770615"/>
                    <a:gd name="connsiteX15" fmla="*/ 211990 w 1193164"/>
                    <a:gd name="connsiteY15" fmla="*/ 0 h 1770615"/>
                    <a:gd name="connsiteX0" fmla="*/ 211990 w 1193164"/>
                    <a:gd name="connsiteY0" fmla="*/ 0 h 1770615"/>
                    <a:gd name="connsiteX1" fmla="*/ 1001400 w 1193164"/>
                    <a:gd name="connsiteY1" fmla="*/ 307888 h 1770615"/>
                    <a:gd name="connsiteX2" fmla="*/ 1193117 w 1193164"/>
                    <a:gd name="connsiteY2" fmla="*/ 1145936 h 1770615"/>
                    <a:gd name="connsiteX3" fmla="*/ 702950 w 1193164"/>
                    <a:gd name="connsiteY3" fmla="*/ 1770615 h 1770615"/>
                    <a:gd name="connsiteX4" fmla="*/ 97690 w 1193164"/>
                    <a:gd name="connsiteY4" fmla="*/ 1770615 h 1770615"/>
                    <a:gd name="connsiteX5" fmla="*/ 88218 w 1193164"/>
                    <a:gd name="connsiteY5" fmla="*/ 1695211 h 1770615"/>
                    <a:gd name="connsiteX6" fmla="*/ 0 w 1193164"/>
                    <a:gd name="connsiteY6" fmla="*/ 1350453 h 1770615"/>
                    <a:gd name="connsiteX7" fmla="*/ 0 w 1193164"/>
                    <a:gd name="connsiteY7" fmla="*/ 355629 h 1770615"/>
                    <a:gd name="connsiteX8" fmla="*/ 165371 w 1193164"/>
                    <a:gd name="connsiteY8" fmla="*/ 190258 h 1770615"/>
                    <a:gd name="connsiteX9" fmla="*/ 330742 w 1193164"/>
                    <a:gd name="connsiteY9" fmla="*/ 355629 h 1770615"/>
                    <a:gd name="connsiteX10" fmla="*/ 330742 w 1193164"/>
                    <a:gd name="connsiteY10" fmla="*/ 949872 h 1770615"/>
                    <a:gd name="connsiteX11" fmla="*/ 346034 w 1193164"/>
                    <a:gd name="connsiteY11" fmla="*/ 996748 h 1770615"/>
                    <a:gd name="connsiteX12" fmla="*/ 662892 w 1193164"/>
                    <a:gd name="connsiteY12" fmla="*/ 1082436 h 1770615"/>
                    <a:gd name="connsiteX13" fmla="*/ 761317 w 1193164"/>
                    <a:gd name="connsiteY13" fmla="*/ 510936 h 1770615"/>
                    <a:gd name="connsiteX14" fmla="*/ 211990 w 1193164"/>
                    <a:gd name="connsiteY14" fmla="*/ 0 h 1770615"/>
                    <a:gd name="connsiteX0" fmla="*/ 761317 w 1193164"/>
                    <a:gd name="connsiteY0" fmla="*/ 320678 h 1580357"/>
                    <a:gd name="connsiteX1" fmla="*/ 1001400 w 1193164"/>
                    <a:gd name="connsiteY1" fmla="*/ 117630 h 1580357"/>
                    <a:gd name="connsiteX2" fmla="*/ 1193117 w 1193164"/>
                    <a:gd name="connsiteY2" fmla="*/ 955678 h 1580357"/>
                    <a:gd name="connsiteX3" fmla="*/ 702950 w 1193164"/>
                    <a:gd name="connsiteY3" fmla="*/ 1580357 h 1580357"/>
                    <a:gd name="connsiteX4" fmla="*/ 97690 w 1193164"/>
                    <a:gd name="connsiteY4" fmla="*/ 1580357 h 1580357"/>
                    <a:gd name="connsiteX5" fmla="*/ 88218 w 1193164"/>
                    <a:gd name="connsiteY5" fmla="*/ 1504953 h 1580357"/>
                    <a:gd name="connsiteX6" fmla="*/ 0 w 1193164"/>
                    <a:gd name="connsiteY6" fmla="*/ 1160195 h 1580357"/>
                    <a:gd name="connsiteX7" fmla="*/ 0 w 1193164"/>
                    <a:gd name="connsiteY7" fmla="*/ 165371 h 1580357"/>
                    <a:gd name="connsiteX8" fmla="*/ 165371 w 1193164"/>
                    <a:gd name="connsiteY8" fmla="*/ 0 h 1580357"/>
                    <a:gd name="connsiteX9" fmla="*/ 330742 w 1193164"/>
                    <a:gd name="connsiteY9" fmla="*/ 165371 h 1580357"/>
                    <a:gd name="connsiteX10" fmla="*/ 330742 w 1193164"/>
                    <a:gd name="connsiteY10" fmla="*/ 759614 h 1580357"/>
                    <a:gd name="connsiteX11" fmla="*/ 346034 w 1193164"/>
                    <a:gd name="connsiteY11" fmla="*/ 806490 h 1580357"/>
                    <a:gd name="connsiteX12" fmla="*/ 662892 w 1193164"/>
                    <a:gd name="connsiteY12" fmla="*/ 892178 h 1580357"/>
                    <a:gd name="connsiteX13" fmla="*/ 761317 w 1193164"/>
                    <a:gd name="connsiteY13" fmla="*/ 320678 h 1580357"/>
                    <a:gd name="connsiteX0" fmla="*/ 662892 w 1193164"/>
                    <a:gd name="connsiteY0" fmla="*/ 892178 h 1580357"/>
                    <a:gd name="connsiteX1" fmla="*/ 1001400 w 1193164"/>
                    <a:gd name="connsiteY1" fmla="*/ 117630 h 1580357"/>
                    <a:gd name="connsiteX2" fmla="*/ 1193117 w 1193164"/>
                    <a:gd name="connsiteY2" fmla="*/ 955678 h 1580357"/>
                    <a:gd name="connsiteX3" fmla="*/ 702950 w 1193164"/>
                    <a:gd name="connsiteY3" fmla="*/ 1580357 h 1580357"/>
                    <a:gd name="connsiteX4" fmla="*/ 97690 w 1193164"/>
                    <a:gd name="connsiteY4" fmla="*/ 1580357 h 1580357"/>
                    <a:gd name="connsiteX5" fmla="*/ 88218 w 1193164"/>
                    <a:gd name="connsiteY5" fmla="*/ 1504953 h 1580357"/>
                    <a:gd name="connsiteX6" fmla="*/ 0 w 1193164"/>
                    <a:gd name="connsiteY6" fmla="*/ 1160195 h 1580357"/>
                    <a:gd name="connsiteX7" fmla="*/ 0 w 1193164"/>
                    <a:gd name="connsiteY7" fmla="*/ 165371 h 1580357"/>
                    <a:gd name="connsiteX8" fmla="*/ 165371 w 1193164"/>
                    <a:gd name="connsiteY8" fmla="*/ 0 h 1580357"/>
                    <a:gd name="connsiteX9" fmla="*/ 330742 w 1193164"/>
                    <a:gd name="connsiteY9" fmla="*/ 165371 h 1580357"/>
                    <a:gd name="connsiteX10" fmla="*/ 330742 w 1193164"/>
                    <a:gd name="connsiteY10" fmla="*/ 759614 h 1580357"/>
                    <a:gd name="connsiteX11" fmla="*/ 346034 w 1193164"/>
                    <a:gd name="connsiteY11" fmla="*/ 806490 h 1580357"/>
                    <a:gd name="connsiteX12" fmla="*/ 662892 w 1193164"/>
                    <a:gd name="connsiteY12" fmla="*/ 892178 h 1580357"/>
                    <a:gd name="connsiteX0" fmla="*/ 662892 w 1193117"/>
                    <a:gd name="connsiteY0" fmla="*/ 892178 h 1580357"/>
                    <a:gd name="connsiteX1" fmla="*/ 1193117 w 1193117"/>
                    <a:gd name="connsiteY1" fmla="*/ 955678 h 1580357"/>
                    <a:gd name="connsiteX2" fmla="*/ 702950 w 1193117"/>
                    <a:gd name="connsiteY2" fmla="*/ 1580357 h 1580357"/>
                    <a:gd name="connsiteX3" fmla="*/ 97690 w 1193117"/>
                    <a:gd name="connsiteY3" fmla="*/ 1580357 h 1580357"/>
                    <a:gd name="connsiteX4" fmla="*/ 88218 w 1193117"/>
                    <a:gd name="connsiteY4" fmla="*/ 1504953 h 1580357"/>
                    <a:gd name="connsiteX5" fmla="*/ 0 w 1193117"/>
                    <a:gd name="connsiteY5" fmla="*/ 1160195 h 1580357"/>
                    <a:gd name="connsiteX6" fmla="*/ 0 w 1193117"/>
                    <a:gd name="connsiteY6" fmla="*/ 165371 h 1580357"/>
                    <a:gd name="connsiteX7" fmla="*/ 165371 w 1193117"/>
                    <a:gd name="connsiteY7" fmla="*/ 0 h 1580357"/>
                    <a:gd name="connsiteX8" fmla="*/ 330742 w 1193117"/>
                    <a:gd name="connsiteY8" fmla="*/ 165371 h 1580357"/>
                    <a:gd name="connsiteX9" fmla="*/ 330742 w 1193117"/>
                    <a:gd name="connsiteY9" fmla="*/ 759614 h 1580357"/>
                    <a:gd name="connsiteX10" fmla="*/ 346034 w 1193117"/>
                    <a:gd name="connsiteY10" fmla="*/ 806490 h 1580357"/>
                    <a:gd name="connsiteX11" fmla="*/ 662892 w 1193117"/>
                    <a:gd name="connsiteY11" fmla="*/ 892178 h 1580357"/>
                    <a:gd name="connsiteX0" fmla="*/ 346034 w 1193117"/>
                    <a:gd name="connsiteY0" fmla="*/ 806490 h 1580357"/>
                    <a:gd name="connsiteX1" fmla="*/ 1193117 w 1193117"/>
                    <a:gd name="connsiteY1" fmla="*/ 955678 h 1580357"/>
                    <a:gd name="connsiteX2" fmla="*/ 702950 w 1193117"/>
                    <a:gd name="connsiteY2" fmla="*/ 1580357 h 1580357"/>
                    <a:gd name="connsiteX3" fmla="*/ 97690 w 1193117"/>
                    <a:gd name="connsiteY3" fmla="*/ 1580357 h 1580357"/>
                    <a:gd name="connsiteX4" fmla="*/ 88218 w 1193117"/>
                    <a:gd name="connsiteY4" fmla="*/ 1504953 h 1580357"/>
                    <a:gd name="connsiteX5" fmla="*/ 0 w 1193117"/>
                    <a:gd name="connsiteY5" fmla="*/ 1160195 h 1580357"/>
                    <a:gd name="connsiteX6" fmla="*/ 0 w 1193117"/>
                    <a:gd name="connsiteY6" fmla="*/ 165371 h 1580357"/>
                    <a:gd name="connsiteX7" fmla="*/ 165371 w 1193117"/>
                    <a:gd name="connsiteY7" fmla="*/ 0 h 1580357"/>
                    <a:gd name="connsiteX8" fmla="*/ 330742 w 1193117"/>
                    <a:gd name="connsiteY8" fmla="*/ 165371 h 1580357"/>
                    <a:gd name="connsiteX9" fmla="*/ 330742 w 1193117"/>
                    <a:gd name="connsiteY9" fmla="*/ 759614 h 1580357"/>
                    <a:gd name="connsiteX10" fmla="*/ 346034 w 1193117"/>
                    <a:gd name="connsiteY10" fmla="*/ 806490 h 1580357"/>
                    <a:gd name="connsiteX0" fmla="*/ 346034 w 706467"/>
                    <a:gd name="connsiteY0" fmla="*/ 806490 h 1580357"/>
                    <a:gd name="connsiteX1" fmla="*/ 702950 w 706467"/>
                    <a:gd name="connsiteY1" fmla="*/ 1580357 h 1580357"/>
                    <a:gd name="connsiteX2" fmla="*/ 97690 w 706467"/>
                    <a:gd name="connsiteY2" fmla="*/ 1580357 h 1580357"/>
                    <a:gd name="connsiteX3" fmla="*/ 88218 w 706467"/>
                    <a:gd name="connsiteY3" fmla="*/ 1504953 h 1580357"/>
                    <a:gd name="connsiteX4" fmla="*/ 0 w 706467"/>
                    <a:gd name="connsiteY4" fmla="*/ 1160195 h 1580357"/>
                    <a:gd name="connsiteX5" fmla="*/ 0 w 706467"/>
                    <a:gd name="connsiteY5" fmla="*/ 165371 h 1580357"/>
                    <a:gd name="connsiteX6" fmla="*/ 165371 w 706467"/>
                    <a:gd name="connsiteY6" fmla="*/ 0 h 1580357"/>
                    <a:gd name="connsiteX7" fmla="*/ 330742 w 706467"/>
                    <a:gd name="connsiteY7" fmla="*/ 165371 h 1580357"/>
                    <a:gd name="connsiteX8" fmla="*/ 330742 w 706467"/>
                    <a:gd name="connsiteY8" fmla="*/ 759614 h 1580357"/>
                    <a:gd name="connsiteX9" fmla="*/ 346034 w 706467"/>
                    <a:gd name="connsiteY9" fmla="*/ 806490 h 1580357"/>
                    <a:gd name="connsiteX0" fmla="*/ 346034 w 346034"/>
                    <a:gd name="connsiteY0" fmla="*/ 806490 h 1580357"/>
                    <a:gd name="connsiteX1" fmla="*/ 97690 w 346034"/>
                    <a:gd name="connsiteY1" fmla="*/ 1580357 h 1580357"/>
                    <a:gd name="connsiteX2" fmla="*/ 88218 w 346034"/>
                    <a:gd name="connsiteY2" fmla="*/ 1504953 h 1580357"/>
                    <a:gd name="connsiteX3" fmla="*/ 0 w 346034"/>
                    <a:gd name="connsiteY3" fmla="*/ 1160195 h 1580357"/>
                    <a:gd name="connsiteX4" fmla="*/ 0 w 346034"/>
                    <a:gd name="connsiteY4" fmla="*/ 165371 h 1580357"/>
                    <a:gd name="connsiteX5" fmla="*/ 165371 w 346034"/>
                    <a:gd name="connsiteY5" fmla="*/ 0 h 1580357"/>
                    <a:gd name="connsiteX6" fmla="*/ 330742 w 346034"/>
                    <a:gd name="connsiteY6" fmla="*/ 165371 h 1580357"/>
                    <a:gd name="connsiteX7" fmla="*/ 330742 w 346034"/>
                    <a:gd name="connsiteY7" fmla="*/ 759614 h 1580357"/>
                    <a:gd name="connsiteX8" fmla="*/ 346034 w 346034"/>
                    <a:gd name="connsiteY8" fmla="*/ 806490 h 1580357"/>
                    <a:gd name="connsiteX0" fmla="*/ 346034 w 346034"/>
                    <a:gd name="connsiteY0" fmla="*/ 806490 h 1504953"/>
                    <a:gd name="connsiteX1" fmla="*/ 88218 w 346034"/>
                    <a:gd name="connsiteY1" fmla="*/ 1504953 h 1504953"/>
                    <a:gd name="connsiteX2" fmla="*/ 0 w 346034"/>
                    <a:gd name="connsiteY2" fmla="*/ 1160195 h 1504953"/>
                    <a:gd name="connsiteX3" fmla="*/ 0 w 346034"/>
                    <a:gd name="connsiteY3" fmla="*/ 165371 h 1504953"/>
                    <a:gd name="connsiteX4" fmla="*/ 165371 w 346034"/>
                    <a:gd name="connsiteY4" fmla="*/ 0 h 1504953"/>
                    <a:gd name="connsiteX5" fmla="*/ 330742 w 346034"/>
                    <a:gd name="connsiteY5" fmla="*/ 165371 h 1504953"/>
                    <a:gd name="connsiteX6" fmla="*/ 330742 w 346034"/>
                    <a:gd name="connsiteY6" fmla="*/ 759614 h 1504953"/>
                    <a:gd name="connsiteX7" fmla="*/ 346034 w 346034"/>
                    <a:gd name="connsiteY7" fmla="*/ 806490 h 1504953"/>
                    <a:gd name="connsiteX0" fmla="*/ 346034 w 346034"/>
                    <a:gd name="connsiteY0" fmla="*/ 806490 h 1178467"/>
                    <a:gd name="connsiteX1" fmla="*/ 0 w 346034"/>
                    <a:gd name="connsiteY1" fmla="*/ 1160195 h 1178467"/>
                    <a:gd name="connsiteX2" fmla="*/ 0 w 346034"/>
                    <a:gd name="connsiteY2" fmla="*/ 165371 h 1178467"/>
                    <a:gd name="connsiteX3" fmla="*/ 165371 w 346034"/>
                    <a:gd name="connsiteY3" fmla="*/ 0 h 1178467"/>
                    <a:gd name="connsiteX4" fmla="*/ 330742 w 346034"/>
                    <a:gd name="connsiteY4" fmla="*/ 165371 h 1178467"/>
                    <a:gd name="connsiteX5" fmla="*/ 330742 w 346034"/>
                    <a:gd name="connsiteY5" fmla="*/ 759614 h 1178467"/>
                    <a:gd name="connsiteX6" fmla="*/ 346034 w 346034"/>
                    <a:gd name="connsiteY6" fmla="*/ 806490 h 1178467"/>
                    <a:gd name="connsiteX0" fmla="*/ 346034 w 346034"/>
                    <a:gd name="connsiteY0" fmla="*/ 806490 h 1178467"/>
                    <a:gd name="connsiteX1" fmla="*/ 0 w 346034"/>
                    <a:gd name="connsiteY1" fmla="*/ 1160195 h 1178467"/>
                    <a:gd name="connsiteX2" fmla="*/ 8631 w 346034"/>
                    <a:gd name="connsiteY2" fmla="*/ 980826 h 1178467"/>
                    <a:gd name="connsiteX3" fmla="*/ 0 w 346034"/>
                    <a:gd name="connsiteY3" fmla="*/ 165371 h 1178467"/>
                    <a:gd name="connsiteX4" fmla="*/ 165371 w 346034"/>
                    <a:gd name="connsiteY4" fmla="*/ 0 h 1178467"/>
                    <a:gd name="connsiteX5" fmla="*/ 330742 w 346034"/>
                    <a:gd name="connsiteY5" fmla="*/ 165371 h 1178467"/>
                    <a:gd name="connsiteX6" fmla="*/ 330742 w 346034"/>
                    <a:gd name="connsiteY6" fmla="*/ 759614 h 1178467"/>
                    <a:gd name="connsiteX7" fmla="*/ 346034 w 346034"/>
                    <a:gd name="connsiteY7" fmla="*/ 806490 h 1178467"/>
                    <a:gd name="connsiteX0" fmla="*/ 346034 w 346034"/>
                    <a:gd name="connsiteY0" fmla="*/ 806490 h 1007656"/>
                    <a:gd name="connsiteX1" fmla="*/ 8631 w 346034"/>
                    <a:gd name="connsiteY1" fmla="*/ 980826 h 1007656"/>
                    <a:gd name="connsiteX2" fmla="*/ 0 w 346034"/>
                    <a:gd name="connsiteY2" fmla="*/ 165371 h 1007656"/>
                    <a:gd name="connsiteX3" fmla="*/ 165371 w 346034"/>
                    <a:gd name="connsiteY3" fmla="*/ 0 h 1007656"/>
                    <a:gd name="connsiteX4" fmla="*/ 330742 w 346034"/>
                    <a:gd name="connsiteY4" fmla="*/ 165371 h 1007656"/>
                    <a:gd name="connsiteX5" fmla="*/ 330742 w 346034"/>
                    <a:gd name="connsiteY5" fmla="*/ 759614 h 1007656"/>
                    <a:gd name="connsiteX6" fmla="*/ 346034 w 346034"/>
                    <a:gd name="connsiteY6" fmla="*/ 806490 h 1007656"/>
                    <a:gd name="connsiteX0" fmla="*/ 346034 w 346034"/>
                    <a:gd name="connsiteY0" fmla="*/ 806490 h 1007656"/>
                    <a:gd name="connsiteX1" fmla="*/ 8631 w 346034"/>
                    <a:gd name="connsiteY1" fmla="*/ 980826 h 1007656"/>
                    <a:gd name="connsiteX2" fmla="*/ 0 w 346034"/>
                    <a:gd name="connsiteY2" fmla="*/ 165371 h 1007656"/>
                    <a:gd name="connsiteX3" fmla="*/ 165371 w 346034"/>
                    <a:gd name="connsiteY3" fmla="*/ 0 h 1007656"/>
                    <a:gd name="connsiteX4" fmla="*/ 330742 w 346034"/>
                    <a:gd name="connsiteY4" fmla="*/ 165371 h 1007656"/>
                    <a:gd name="connsiteX5" fmla="*/ 346034 w 346034"/>
                    <a:gd name="connsiteY5" fmla="*/ 806490 h 1007656"/>
                    <a:gd name="connsiteX0" fmla="*/ 346034 w 346034"/>
                    <a:gd name="connsiteY0" fmla="*/ 806490 h 1007656"/>
                    <a:gd name="connsiteX1" fmla="*/ 8631 w 346034"/>
                    <a:gd name="connsiteY1" fmla="*/ 980826 h 1007656"/>
                    <a:gd name="connsiteX2" fmla="*/ 0 w 346034"/>
                    <a:gd name="connsiteY2" fmla="*/ 165371 h 1007656"/>
                    <a:gd name="connsiteX3" fmla="*/ 165371 w 346034"/>
                    <a:gd name="connsiteY3" fmla="*/ 0 h 1007656"/>
                    <a:gd name="connsiteX4" fmla="*/ 330742 w 346034"/>
                    <a:gd name="connsiteY4" fmla="*/ 165371 h 1007656"/>
                    <a:gd name="connsiteX5" fmla="*/ 346034 w 346034"/>
                    <a:gd name="connsiteY5" fmla="*/ 806490 h 1007656"/>
                    <a:gd name="connsiteX0" fmla="*/ 346034 w 346034"/>
                    <a:gd name="connsiteY0" fmla="*/ 806490 h 1007656"/>
                    <a:gd name="connsiteX1" fmla="*/ 8631 w 346034"/>
                    <a:gd name="connsiteY1" fmla="*/ 980826 h 1007656"/>
                    <a:gd name="connsiteX2" fmla="*/ 0 w 346034"/>
                    <a:gd name="connsiteY2" fmla="*/ 165371 h 1007656"/>
                    <a:gd name="connsiteX3" fmla="*/ 165371 w 346034"/>
                    <a:gd name="connsiteY3" fmla="*/ 0 h 1007656"/>
                    <a:gd name="connsiteX4" fmla="*/ 330742 w 346034"/>
                    <a:gd name="connsiteY4" fmla="*/ 165371 h 1007656"/>
                    <a:gd name="connsiteX5" fmla="*/ 346034 w 346034"/>
                    <a:gd name="connsiteY5" fmla="*/ 806490 h 1007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6034" h="1007656">
                      <a:moveTo>
                        <a:pt x="346034" y="806490"/>
                      </a:moveTo>
                      <a:cubicBezTo>
                        <a:pt x="292349" y="843359"/>
                        <a:pt x="66303" y="1087679"/>
                        <a:pt x="8631" y="980826"/>
                      </a:cubicBezTo>
                      <a:lnTo>
                        <a:pt x="0" y="165371"/>
                      </a:lnTo>
                      <a:cubicBezTo>
                        <a:pt x="0" y="74039"/>
                        <a:pt x="74039" y="0"/>
                        <a:pt x="165371" y="0"/>
                      </a:cubicBezTo>
                      <a:cubicBezTo>
                        <a:pt x="256703" y="0"/>
                        <a:pt x="330742" y="74039"/>
                        <a:pt x="330742" y="165371"/>
                      </a:cubicBezTo>
                      <a:cubicBezTo>
                        <a:pt x="326703" y="387910"/>
                        <a:pt x="318194" y="593459"/>
                        <a:pt x="346034" y="806490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2" name="Round Same Side Corner Rectangle 27">
                  <a:extLst>
                    <a:ext uri="{FF2B5EF4-FFF2-40B4-BE49-F238E27FC236}">
                      <a16:creationId xmlns:a16="http://schemas.microsoft.com/office/drawing/2014/main" id="{FE0F2B30-C05B-FA48-80EA-9E9953123CF5}"/>
                    </a:ext>
                  </a:extLst>
                </p:cNvPr>
                <p:cNvSpPr/>
                <p:nvPr/>
              </p:nvSpPr>
              <p:spPr>
                <a:xfrm rot="15300000">
                  <a:off x="6638233" y="3999161"/>
                  <a:ext cx="288831" cy="327523"/>
                </a:xfrm>
                <a:prstGeom prst="round2SameRect">
                  <a:avLst>
                    <a:gd name="adj1" fmla="val 50000"/>
                    <a:gd name="adj2" fmla="val 27638"/>
                  </a:avLst>
                </a:prstGeom>
                <a:solidFill>
                  <a:srgbClr val="FADBC6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39" name="Picture 38" descr="A picture containing shape&#10;&#10;Description automatically generated">
            <a:extLst>
              <a:ext uri="{FF2B5EF4-FFF2-40B4-BE49-F238E27FC236}">
                <a16:creationId xmlns:a16="http://schemas.microsoft.com/office/drawing/2014/main" id="{3BEF992A-9E9D-C44F-9454-336317368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8880" flipH="1">
            <a:off x="13565585" y="-846663"/>
            <a:ext cx="3228141" cy="32281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E8CE71-B207-0345-B090-2FC1314D943E}"/>
              </a:ext>
            </a:extLst>
          </p:cNvPr>
          <p:cNvSpPr/>
          <p:nvPr/>
        </p:nvSpPr>
        <p:spPr>
          <a:xfrm>
            <a:off x="17872510" y="1848159"/>
            <a:ext cx="34228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Who </a:t>
            </a:r>
          </a:p>
          <a:p>
            <a:r>
              <a:rPr lang="en-US" sz="5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we are?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8CB6FDA-176B-F441-9B8C-CFF7FA47305B}"/>
              </a:ext>
            </a:extLst>
          </p:cNvPr>
          <p:cNvSpPr/>
          <p:nvPr/>
        </p:nvSpPr>
        <p:spPr>
          <a:xfrm>
            <a:off x="13258333" y="1938506"/>
            <a:ext cx="40670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What</a:t>
            </a:r>
          </a:p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we will do?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BC7F07B-688D-FB48-8469-0D2EA199AD28}"/>
              </a:ext>
            </a:extLst>
          </p:cNvPr>
          <p:cNvSpPr/>
          <p:nvPr/>
        </p:nvSpPr>
        <p:spPr>
          <a:xfrm>
            <a:off x="8976878" y="1951480"/>
            <a:ext cx="34228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What </a:t>
            </a:r>
          </a:p>
          <a:p>
            <a:r>
              <a:rPr lang="en-US" sz="5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is done?</a:t>
            </a: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0F638B99-F5A3-604A-B729-9F90F62E9D2B}"/>
              </a:ext>
            </a:extLst>
          </p:cNvPr>
          <p:cNvSpPr/>
          <p:nvPr/>
        </p:nvSpPr>
        <p:spPr>
          <a:xfrm>
            <a:off x="5929781" y="3877040"/>
            <a:ext cx="2081104" cy="7465625"/>
          </a:xfrm>
          <a:custGeom>
            <a:avLst/>
            <a:gdLst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285330 h 3964780"/>
              <a:gd name="connsiteX6" fmla="*/ 495618 w 1105215"/>
              <a:gd name="connsiteY6" fmla="*/ 3355180 h 3964780"/>
              <a:gd name="connsiteX7" fmla="*/ 982362 w 1105215"/>
              <a:gd name="connsiteY7" fmla="*/ 3952395 h 3964780"/>
              <a:gd name="connsiteX8" fmla="*/ 1105215 w 1105215"/>
              <a:gd name="connsiteY8" fmla="*/ 3964780 h 3964780"/>
              <a:gd name="connsiteX9" fmla="*/ 1105215 w 1105215"/>
              <a:gd name="connsiteY9" fmla="*/ 3838624 h 3964780"/>
              <a:gd name="connsiteX10" fmla="*/ 1005529 w 1105215"/>
              <a:gd name="connsiteY10" fmla="*/ 3828575 h 3964780"/>
              <a:gd name="connsiteX11" fmla="*/ 610571 w 1105215"/>
              <a:gd name="connsiteY11" fmla="*/ 3343977 h 3964780"/>
              <a:gd name="connsiteX12" fmla="*/ 610571 w 1105215"/>
              <a:gd name="connsiteY12" fmla="*/ 3285330 h 3964780"/>
              <a:gd name="connsiteX13" fmla="*/ 609598 w 1105215"/>
              <a:gd name="connsiteY13" fmla="*/ 3285330 h 3964780"/>
              <a:gd name="connsiteX14" fmla="*/ 609598 w 1105215"/>
              <a:gd name="connsiteY14" fmla="*/ 609600 h 3964780"/>
              <a:gd name="connsiteX15" fmla="*/ 122854 w 1105215"/>
              <a:gd name="connsiteY15" fmla="*/ 12385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3285330 h 3964780"/>
              <a:gd name="connsiteX13" fmla="*/ 609598 w 1105215"/>
              <a:gd name="connsiteY13" fmla="*/ 609600 h 3964780"/>
              <a:gd name="connsiteX14" fmla="*/ 122854 w 1105215"/>
              <a:gd name="connsiteY14" fmla="*/ 12385 h 3964780"/>
              <a:gd name="connsiteX15" fmla="*/ 0 w 1105215"/>
              <a:gd name="connsiteY15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10571 w 1105215"/>
              <a:gd name="connsiteY11" fmla="*/ 3285330 h 3964780"/>
              <a:gd name="connsiteX12" fmla="*/ 609598 w 1105215"/>
              <a:gd name="connsiteY12" fmla="*/ 609600 h 3964780"/>
              <a:gd name="connsiteX13" fmla="*/ 122854 w 1105215"/>
              <a:gd name="connsiteY13" fmla="*/ 12385 h 3964780"/>
              <a:gd name="connsiteX14" fmla="*/ 0 w 1105215"/>
              <a:gd name="connsiteY14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4645 w 1105215"/>
              <a:gd name="connsiteY4" fmla="*/ 3285330 h 3964780"/>
              <a:gd name="connsiteX5" fmla="*/ 495618 w 1105215"/>
              <a:gd name="connsiteY5" fmla="*/ 3355180 h 3964780"/>
              <a:gd name="connsiteX6" fmla="*/ 982362 w 1105215"/>
              <a:gd name="connsiteY6" fmla="*/ 3952395 h 3964780"/>
              <a:gd name="connsiteX7" fmla="*/ 1105215 w 1105215"/>
              <a:gd name="connsiteY7" fmla="*/ 3964780 h 3964780"/>
              <a:gd name="connsiteX8" fmla="*/ 1105215 w 1105215"/>
              <a:gd name="connsiteY8" fmla="*/ 3838624 h 3964780"/>
              <a:gd name="connsiteX9" fmla="*/ 1005529 w 1105215"/>
              <a:gd name="connsiteY9" fmla="*/ 3828575 h 3964780"/>
              <a:gd name="connsiteX10" fmla="*/ 610571 w 1105215"/>
              <a:gd name="connsiteY10" fmla="*/ 3343977 h 3964780"/>
              <a:gd name="connsiteX11" fmla="*/ 609598 w 1105215"/>
              <a:gd name="connsiteY11" fmla="*/ 609600 h 3964780"/>
              <a:gd name="connsiteX12" fmla="*/ 122854 w 1105215"/>
              <a:gd name="connsiteY12" fmla="*/ 12385 h 3964780"/>
              <a:gd name="connsiteX13" fmla="*/ 0 w 1105215"/>
              <a:gd name="connsiteY13" fmla="*/ 0 h 3964780"/>
              <a:gd name="connsiteX0" fmla="*/ 0 w 1105215"/>
              <a:gd name="connsiteY0" fmla="*/ 0 h 3964780"/>
              <a:gd name="connsiteX1" fmla="*/ 0 w 1105215"/>
              <a:gd name="connsiteY1" fmla="*/ 126156 h 3964780"/>
              <a:gd name="connsiteX2" fmla="*/ 99687 w 1105215"/>
              <a:gd name="connsiteY2" fmla="*/ 136205 h 3964780"/>
              <a:gd name="connsiteX3" fmla="*/ 494645 w 1105215"/>
              <a:gd name="connsiteY3" fmla="*/ 620803 h 3964780"/>
              <a:gd name="connsiteX4" fmla="*/ 495618 w 1105215"/>
              <a:gd name="connsiteY4" fmla="*/ 3355180 h 3964780"/>
              <a:gd name="connsiteX5" fmla="*/ 982362 w 1105215"/>
              <a:gd name="connsiteY5" fmla="*/ 3952395 h 3964780"/>
              <a:gd name="connsiteX6" fmla="*/ 1105215 w 1105215"/>
              <a:gd name="connsiteY6" fmla="*/ 3964780 h 3964780"/>
              <a:gd name="connsiteX7" fmla="*/ 1105215 w 1105215"/>
              <a:gd name="connsiteY7" fmla="*/ 3838624 h 3964780"/>
              <a:gd name="connsiteX8" fmla="*/ 1005529 w 1105215"/>
              <a:gd name="connsiteY8" fmla="*/ 3828575 h 3964780"/>
              <a:gd name="connsiteX9" fmla="*/ 610571 w 1105215"/>
              <a:gd name="connsiteY9" fmla="*/ 3343977 h 3964780"/>
              <a:gd name="connsiteX10" fmla="*/ 609598 w 1105215"/>
              <a:gd name="connsiteY10" fmla="*/ 609600 h 3964780"/>
              <a:gd name="connsiteX11" fmla="*/ 122854 w 1105215"/>
              <a:gd name="connsiteY11" fmla="*/ 12385 h 3964780"/>
              <a:gd name="connsiteX12" fmla="*/ 0 w 1105215"/>
              <a:gd name="connsiteY12" fmla="*/ 0 h 396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5215" h="3964780">
                <a:moveTo>
                  <a:pt x="0" y="0"/>
                </a:moveTo>
                <a:lnTo>
                  <a:pt x="0" y="126156"/>
                </a:lnTo>
                <a:lnTo>
                  <a:pt x="99687" y="136205"/>
                </a:lnTo>
                <a:cubicBezTo>
                  <a:pt x="325089" y="182330"/>
                  <a:pt x="494645" y="381765"/>
                  <a:pt x="494645" y="620803"/>
                </a:cubicBezTo>
                <a:cubicBezTo>
                  <a:pt x="494969" y="1532262"/>
                  <a:pt x="495294" y="2443721"/>
                  <a:pt x="495618" y="3355180"/>
                </a:cubicBezTo>
                <a:cubicBezTo>
                  <a:pt x="495618" y="3649769"/>
                  <a:pt x="704577" y="3895552"/>
                  <a:pt x="982362" y="3952395"/>
                </a:cubicBezTo>
                <a:lnTo>
                  <a:pt x="1105215" y="3964780"/>
                </a:lnTo>
                <a:lnTo>
                  <a:pt x="1105215" y="3838624"/>
                </a:lnTo>
                <a:lnTo>
                  <a:pt x="1005529" y="3828575"/>
                </a:lnTo>
                <a:cubicBezTo>
                  <a:pt x="780127" y="3782451"/>
                  <a:pt x="610571" y="3583015"/>
                  <a:pt x="610571" y="3343977"/>
                </a:cubicBezTo>
                <a:cubicBezTo>
                  <a:pt x="610247" y="2432518"/>
                  <a:pt x="609922" y="1521059"/>
                  <a:pt x="609598" y="609600"/>
                </a:cubicBezTo>
                <a:cubicBezTo>
                  <a:pt x="609598" y="315011"/>
                  <a:pt x="400639" y="69228"/>
                  <a:pt x="122854" y="1238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AC6A1C8-C0A9-174F-A3EE-AFD6E54F7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36" y="1193271"/>
            <a:ext cx="5435600" cy="292100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25672AE9-DE65-3548-913B-B62769B6F4C2}"/>
              </a:ext>
            </a:extLst>
          </p:cNvPr>
          <p:cNvSpPr/>
          <p:nvPr/>
        </p:nvSpPr>
        <p:spPr>
          <a:xfrm>
            <a:off x="5573702" y="3611309"/>
            <a:ext cx="623210" cy="263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8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262683-4328-4788-9BA7-13AC6AA9B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We Do? 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9C600F-C155-4768-A3B5-795D464F0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3535" y="3090868"/>
            <a:ext cx="21735341" cy="786603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Development of software tools offering novel </a:t>
            </a:r>
            <a:r>
              <a:rPr lang="en-US" b="1" dirty="0"/>
              <a:t>recommendation &amp; personalisation</a:t>
            </a:r>
            <a:r>
              <a:rPr lang="en-US" dirty="0"/>
              <a:t> to support people when </a:t>
            </a:r>
            <a:r>
              <a:rPr lang="en-US" b="1" dirty="0"/>
              <a:t>making choices.</a:t>
            </a:r>
            <a:endParaRPr lang="en-US" dirty="0"/>
          </a:p>
          <a:p>
            <a:pPr algn="just">
              <a:lnSpc>
                <a:spcPct val="150000"/>
              </a:lnSpc>
            </a:pPr>
            <a:endParaRPr lang="en-US" sz="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D1454A-6459-F64D-9EE8-B691E25660F4}"/>
              </a:ext>
            </a:extLst>
          </p:cNvPr>
          <p:cNvSpPr/>
          <p:nvPr/>
        </p:nvSpPr>
        <p:spPr>
          <a:xfrm>
            <a:off x="14769067" y="4697521"/>
            <a:ext cx="5753147" cy="897200"/>
          </a:xfrm>
          <a:prstGeom prst="rect">
            <a:avLst/>
          </a:prstGeom>
          <a:solidFill>
            <a:srgbClr val="00FA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9" name="Picture 8" descr="learning.jpg">
            <a:extLst>
              <a:ext uri="{FF2B5EF4-FFF2-40B4-BE49-F238E27FC236}">
                <a16:creationId xmlns:a16="http://schemas.microsoft.com/office/drawing/2014/main" id="{E77D63FD-2F5A-F545-8043-AC286AC32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00719" y="8395970"/>
            <a:ext cx="5957196" cy="3952775"/>
          </a:xfrm>
          <a:prstGeom prst="rect">
            <a:avLst/>
          </a:prstGeom>
        </p:spPr>
      </p:pic>
      <p:sp>
        <p:nvSpPr>
          <p:cNvPr id="12" name="Cloud Callout 11">
            <a:extLst>
              <a:ext uri="{FF2B5EF4-FFF2-40B4-BE49-F238E27FC236}">
                <a16:creationId xmlns:a16="http://schemas.microsoft.com/office/drawing/2014/main" id="{E4DFAAB8-B634-9E48-9564-AD8C08FBF66A}"/>
              </a:ext>
            </a:extLst>
          </p:cNvPr>
          <p:cNvSpPr/>
          <p:nvPr/>
        </p:nvSpPr>
        <p:spPr>
          <a:xfrm flipH="1">
            <a:off x="13766849" y="5988116"/>
            <a:ext cx="5166338" cy="2481108"/>
          </a:xfrm>
          <a:prstGeom prst="cloudCallout">
            <a:avLst>
              <a:gd name="adj1" fmla="val 42069"/>
              <a:gd name="adj2" fmla="val 5629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3" name="Cloud Callout 12">
            <a:extLst>
              <a:ext uri="{FF2B5EF4-FFF2-40B4-BE49-F238E27FC236}">
                <a16:creationId xmlns:a16="http://schemas.microsoft.com/office/drawing/2014/main" id="{C513C57A-7BFD-5F4D-AC4B-24692016D237}"/>
              </a:ext>
            </a:extLst>
          </p:cNvPr>
          <p:cNvSpPr/>
          <p:nvPr/>
        </p:nvSpPr>
        <p:spPr>
          <a:xfrm flipH="1">
            <a:off x="5792592" y="7002633"/>
            <a:ext cx="5166338" cy="2922304"/>
          </a:xfrm>
          <a:prstGeom prst="cloudCallout">
            <a:avLst>
              <a:gd name="adj1" fmla="val -40899"/>
              <a:gd name="adj2" fmla="val 5693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14" name="Picture 13" descr="dumb and dumber.jpg">
            <a:extLst>
              <a:ext uri="{FF2B5EF4-FFF2-40B4-BE49-F238E27FC236}">
                <a16:creationId xmlns:a16="http://schemas.microsoft.com/office/drawing/2014/main" id="{68838F38-FFEA-7B43-9149-5E548ADDC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283" y="6760117"/>
            <a:ext cx="1862971" cy="2922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Two me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D7D4C3B9-A8EC-7B45-9851-376FD5CDF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569" y="5928323"/>
            <a:ext cx="1654072" cy="24811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E459E01-705A-E64E-B947-30989BCC0A6E}"/>
              </a:ext>
            </a:extLst>
          </p:cNvPr>
          <p:cNvSpPr/>
          <p:nvPr/>
        </p:nvSpPr>
        <p:spPr>
          <a:xfrm>
            <a:off x="1148722" y="3164070"/>
            <a:ext cx="22433173" cy="2922304"/>
          </a:xfrm>
          <a:prstGeom prst="roundRect">
            <a:avLst>
              <a:gd name="adj" fmla="val 5178"/>
            </a:avLst>
          </a:prstGeom>
          <a:solidFill>
            <a:srgbClr val="40BAD2">
              <a:alpha val="9020"/>
            </a:srgbClr>
          </a:solid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3600" dirty="0">
                <a:noFill/>
              </a:rPr>
              <a:t>s00</a:t>
            </a:r>
          </a:p>
        </p:txBody>
      </p:sp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69F495F8-23C5-494A-A5F6-14BB56269D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0840" flipH="1">
            <a:off x="8700041" y="5865641"/>
            <a:ext cx="3228141" cy="3228141"/>
          </a:xfrm>
          <a:prstGeom prst="rect">
            <a:avLst/>
          </a:prstGeom>
        </p:spPr>
      </p:pic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E8550887-E136-8444-8F17-7E80A07A3F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160">
            <a:off x="13007541" y="5185628"/>
            <a:ext cx="3228141" cy="32281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A0C182-5282-544D-8F68-FD1EAB33AD2F}"/>
              </a:ext>
            </a:extLst>
          </p:cNvPr>
          <p:cNvSpPr txBox="1"/>
          <p:nvPr/>
        </p:nvSpPr>
        <p:spPr>
          <a:xfrm>
            <a:off x="12892662" y="7809020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65759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Recommendation?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8C2042-2737-974F-9CDE-E216A95A7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291" y="3651460"/>
            <a:ext cx="21823789" cy="2650953"/>
          </a:xfrm>
        </p:spPr>
        <p:txBody>
          <a:bodyPr/>
          <a:lstStyle/>
          <a:p>
            <a:r>
              <a:rPr lang="en-US" dirty="0"/>
              <a:t>By average, people make around </a:t>
            </a:r>
            <a:r>
              <a:rPr lang="en-US" b="1" dirty="0"/>
              <a:t>35000 choices </a:t>
            </a:r>
            <a:r>
              <a:rPr lang="en-US" dirty="0"/>
              <a:t>in a single day!</a:t>
            </a:r>
          </a:p>
          <a:p>
            <a:r>
              <a:rPr lang="en-US" b="1" dirty="0"/>
              <a:t>Choices</a:t>
            </a:r>
            <a:r>
              <a:rPr lang="en-US" dirty="0"/>
              <a:t> on what to watch, listen, read, play, visit, eat, … ? 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D58A06-E958-0341-9399-0B80416D248A}"/>
              </a:ext>
            </a:extLst>
          </p:cNvPr>
          <p:cNvSpPr/>
          <p:nvPr/>
        </p:nvSpPr>
        <p:spPr>
          <a:xfrm>
            <a:off x="12836404" y="3651460"/>
            <a:ext cx="4970200" cy="872414"/>
          </a:xfrm>
          <a:prstGeom prst="rect">
            <a:avLst/>
          </a:prstGeom>
          <a:solidFill>
            <a:srgbClr val="00FA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C8A0D7-DB00-9D40-8AA4-8A717180A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5641188"/>
            <a:ext cx="7483329" cy="6736329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39ADD1D-D52E-634E-ABBC-EBC05BCF93A2}"/>
              </a:ext>
            </a:extLst>
          </p:cNvPr>
          <p:cNvSpPr/>
          <p:nvPr/>
        </p:nvSpPr>
        <p:spPr>
          <a:xfrm>
            <a:off x="1148722" y="3164070"/>
            <a:ext cx="22433173" cy="2922304"/>
          </a:xfrm>
          <a:prstGeom prst="roundRect">
            <a:avLst>
              <a:gd name="adj" fmla="val 5178"/>
            </a:avLst>
          </a:prstGeom>
          <a:solidFill>
            <a:srgbClr val="40BAD2">
              <a:alpha val="9020"/>
            </a:srgbClr>
          </a:solid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3600" dirty="0">
                <a:noFill/>
              </a:rPr>
              <a:t>s00</a:t>
            </a:r>
          </a:p>
        </p:txBody>
      </p:sp>
    </p:spTree>
    <p:extLst>
      <p:ext uri="{BB962C8B-B14F-4D97-AF65-F5344CB8AC3E}">
        <p14:creationId xmlns:p14="http://schemas.microsoft.com/office/powerpoint/2010/main" val="1520152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Benefits for Business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97257" y="3459384"/>
            <a:ext cx="21852735" cy="4146280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More than </a:t>
            </a:r>
            <a:r>
              <a:rPr lang="en-US" b="1" dirty="0"/>
              <a:t>80% Netflix </a:t>
            </a:r>
            <a:r>
              <a:rPr lang="en-US" dirty="0"/>
              <a:t>revenue</a:t>
            </a:r>
            <a:r>
              <a:rPr lang="en-US" b="1" dirty="0"/>
              <a:t> </a:t>
            </a:r>
            <a:r>
              <a:rPr lang="en-US" dirty="0"/>
              <a:t>is made by recommendation.</a:t>
            </a:r>
          </a:p>
          <a:p>
            <a:pPr algn="just"/>
            <a:r>
              <a:rPr lang="en-GB" dirty="0"/>
              <a:t>More than </a:t>
            </a:r>
            <a:r>
              <a:rPr lang="en-GB" b="1" dirty="0"/>
              <a:t>70% YouTube</a:t>
            </a:r>
            <a:r>
              <a:rPr lang="en-GB" dirty="0"/>
              <a:t> views is made by </a:t>
            </a:r>
            <a:r>
              <a:rPr lang="en-US" dirty="0"/>
              <a:t>recommendation</a:t>
            </a:r>
            <a:r>
              <a:rPr lang="en-GB" dirty="0"/>
              <a:t>.</a:t>
            </a:r>
            <a:endParaRPr lang="en-US" dirty="0"/>
          </a:p>
        </p:txBody>
      </p:sp>
      <p:pic>
        <p:nvPicPr>
          <p:cNvPr id="5" name="Picture 4" descr="netflixlogo.jpg">
            <a:extLst>
              <a:ext uri="{FF2B5EF4-FFF2-40B4-BE49-F238E27FC236}">
                <a16:creationId xmlns:a16="http://schemas.microsoft.com/office/drawing/2014/main" id="{D8616B92-6027-7C44-A6A7-17C201721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490" y="7460235"/>
            <a:ext cx="4941900" cy="2755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HeroicExtremeRightFacing"/>
            <a:lightRig rig="threePt" dir="t"/>
          </a:scene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B13144-986B-2147-BA16-47F61B60981E}"/>
              </a:ext>
            </a:extLst>
          </p:cNvPr>
          <p:cNvSpPr/>
          <p:nvPr/>
        </p:nvSpPr>
        <p:spPr>
          <a:xfrm>
            <a:off x="5820877" y="4470242"/>
            <a:ext cx="4558909" cy="874337"/>
          </a:xfrm>
          <a:prstGeom prst="rect">
            <a:avLst/>
          </a:prstGeom>
          <a:solidFill>
            <a:srgbClr val="00FA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2CD7B-DABA-6643-A88D-A7E4CB55DB27}"/>
              </a:ext>
            </a:extLst>
          </p:cNvPr>
          <p:cNvSpPr/>
          <p:nvPr/>
        </p:nvSpPr>
        <p:spPr>
          <a:xfrm>
            <a:off x="5881837" y="3459384"/>
            <a:ext cx="3871764" cy="874337"/>
          </a:xfrm>
          <a:prstGeom prst="rect">
            <a:avLst/>
          </a:prstGeom>
          <a:solidFill>
            <a:srgbClr val="00FA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7C1024C-FA43-F640-8BDE-DF48C283B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8537" y="7683671"/>
            <a:ext cx="5546469" cy="230835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AA925E3-AC79-B849-B70D-A782F345AD08}"/>
              </a:ext>
            </a:extLst>
          </p:cNvPr>
          <p:cNvSpPr/>
          <p:nvPr/>
        </p:nvSpPr>
        <p:spPr>
          <a:xfrm>
            <a:off x="1148722" y="3091881"/>
            <a:ext cx="22433173" cy="2755227"/>
          </a:xfrm>
          <a:prstGeom prst="roundRect">
            <a:avLst>
              <a:gd name="adj" fmla="val 5178"/>
            </a:avLst>
          </a:prstGeom>
          <a:solidFill>
            <a:srgbClr val="40BAD2">
              <a:alpha val="9020"/>
            </a:srgbClr>
          </a:solid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3600" dirty="0">
                <a:noFill/>
              </a:rPr>
              <a:t>s00</a:t>
            </a:r>
          </a:p>
        </p:txBody>
      </p:sp>
    </p:spTree>
    <p:extLst>
      <p:ext uri="{BB962C8B-B14F-4D97-AF65-F5344CB8AC3E}">
        <p14:creationId xmlns:p14="http://schemas.microsoft.com/office/powerpoint/2010/main" val="2705948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Benefits for People &amp; Business!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5EE57F-4FC0-244A-9BFD-490239D1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1005" y="3976128"/>
            <a:ext cx="5780402" cy="5763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1D180442-37A2-534A-92B9-13608A9EB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634" y="9968864"/>
            <a:ext cx="8770743" cy="15698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6600" i="1" dirty="0"/>
              <a:t>What is the problem?</a:t>
            </a:r>
          </a:p>
        </p:txBody>
      </p:sp>
    </p:spTree>
    <p:extLst>
      <p:ext uri="{BB962C8B-B14F-4D97-AF65-F5344CB8AC3E}">
        <p14:creationId xmlns:p14="http://schemas.microsoft.com/office/powerpoint/2010/main" val="1345838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BAFBB-F807-AC45-B447-39C1E3F46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/>
              <a:t>Change me in Bottomtext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926256-8B83-5546-A837-954951664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96B2-2213-0543-8E42-404F8AFAD637}" type="slidenum">
              <a:rPr lang="nb-NO" smtClean="0"/>
              <a:t>9</a:t>
            </a:fld>
            <a:endParaRPr lang="nb-NO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E933C2B-2665-B84B-A925-10A9A28DE9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728"/>
          <a:stretch/>
        </p:blipFill>
        <p:spPr>
          <a:xfrm>
            <a:off x="14951477" y="1473319"/>
            <a:ext cx="7898850" cy="5584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8CEB7E-41ED-0540-8D73-8C7906A56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</p:spPr>
        <p:txBody>
          <a:bodyPr/>
          <a:lstStyle/>
          <a:p>
            <a:r>
              <a:rPr lang="en-US" b="1" dirty="0"/>
              <a:t>Undesired Effects</a:t>
            </a:r>
            <a:endParaRPr lang="en-US" dirty="0"/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FBBE934B-BB09-6840-B80F-6BBB6C26B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87" y="3381376"/>
            <a:ext cx="7363696" cy="5187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31D6814-5DE4-6D4C-8E44-305620D03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4674" y="6228226"/>
            <a:ext cx="8804117" cy="5635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2A9557D5-EF1F-BA41-ACBC-695701371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5619" flipH="1">
            <a:off x="13296869" y="3931799"/>
            <a:ext cx="3228141" cy="3228141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16FC7F4-C9D5-0344-A33C-206E18122F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278" y="6188980"/>
            <a:ext cx="8804116" cy="5645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 picture containing shape&#10;&#10;Description automatically generated">
            <a:extLst>
              <a:ext uri="{FF2B5EF4-FFF2-40B4-BE49-F238E27FC236}">
                <a16:creationId xmlns:a16="http://schemas.microsoft.com/office/drawing/2014/main" id="{85F48185-C0B3-0A44-A903-138E122E74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46258" flipH="1">
            <a:off x="11217145" y="8458128"/>
            <a:ext cx="3228141" cy="3228141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9C795F79-8BCB-7B4C-8E98-91CE4262D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43173" flipH="1" flipV="1">
            <a:off x="3417718" y="1913099"/>
            <a:ext cx="3228141" cy="3228141"/>
          </a:xfrm>
          <a:prstGeom prst="rect">
            <a:avLst/>
          </a:prstGeom>
        </p:spPr>
      </p:pic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F5E292DE-D2D1-E541-808F-C1568FBE5E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0864" flipV="1">
            <a:off x="8838950" y="5990457"/>
            <a:ext cx="3228141" cy="322814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959DF93-E574-4741-8E98-620D889D1DB3}"/>
              </a:ext>
            </a:extLst>
          </p:cNvPr>
          <p:cNvSpPr/>
          <p:nvPr/>
        </p:nvSpPr>
        <p:spPr>
          <a:xfrm>
            <a:off x="15047032" y="3645766"/>
            <a:ext cx="7500397" cy="1097339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AD5189-3714-1843-946E-21FBB126A7AB}"/>
              </a:ext>
            </a:extLst>
          </p:cNvPr>
          <p:cNvSpPr/>
          <p:nvPr/>
        </p:nvSpPr>
        <p:spPr>
          <a:xfrm>
            <a:off x="4355073" y="8537032"/>
            <a:ext cx="5947433" cy="881404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6AEE31-E5DD-A74F-AF4A-24CED8F50CC3}"/>
              </a:ext>
            </a:extLst>
          </p:cNvPr>
          <p:cNvSpPr/>
          <p:nvPr/>
        </p:nvSpPr>
        <p:spPr>
          <a:xfrm>
            <a:off x="2523495" y="4449014"/>
            <a:ext cx="5151923" cy="349509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E6B3420-AF6B-4641-84E6-F5E18FF6FCFF}"/>
              </a:ext>
            </a:extLst>
          </p:cNvPr>
          <p:cNvSpPr/>
          <p:nvPr/>
        </p:nvSpPr>
        <p:spPr>
          <a:xfrm>
            <a:off x="12849797" y="7958978"/>
            <a:ext cx="6558343" cy="1288055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87831830"/>
      </p:ext>
    </p:extLst>
  </p:cSld>
  <p:clrMapOvr>
    <a:masterClrMapping/>
  </p:clrMapOvr>
</p:sld>
</file>

<file path=ppt/theme/theme1.xml><?xml version="1.0" encoding="utf-8"?>
<a:theme xmlns:a="http://schemas.openxmlformats.org/drawingml/2006/main" name="Media Futures Theme Light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dia Futures Theme Dark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93DE3693D5CCA4F88DD3D9947A71F9E" ma:contentTypeVersion="12" ma:contentTypeDescription="Opprett et nytt dokument." ma:contentTypeScope="" ma:versionID="e230cf4a7e1feb1ddceaca4c2e13690e">
  <xsd:schema xmlns:xsd="http://www.w3.org/2001/XMLSchema" xmlns:xs="http://www.w3.org/2001/XMLSchema" xmlns:p="http://schemas.microsoft.com/office/2006/metadata/properties" xmlns:ns2="a5a22c8e-87f8-43ba-9508-67505d89acd8" xmlns:ns3="55885db3-8ead-43fa-b5b8-dff2991c5bea" targetNamespace="http://schemas.microsoft.com/office/2006/metadata/properties" ma:root="true" ma:fieldsID="8f19660b9adb5695e375637a05183205" ns2:_="" ns3:_="">
    <xsd:import namespace="a5a22c8e-87f8-43ba-9508-67505d89acd8"/>
    <xsd:import namespace="55885db3-8ead-43fa-b5b8-dff2991c5b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a22c8e-87f8-43ba-9508-67505d89ac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885db3-8ead-43fa-b5b8-dff2991c5be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3822F5-3075-4474-A595-50144056656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D5FCABE-9712-4D05-8F1C-73C32821AE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1E60BD-29A9-49CD-903A-BC1CB94CCF4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626</TotalTime>
  <Words>609</Words>
  <Application>Microsoft Macintosh PowerPoint</Application>
  <PresentationFormat>Custom</PresentationFormat>
  <Paragraphs>142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Media Futures Theme Light</vt:lpstr>
      <vt:lpstr>Media Futures Theme Dark</vt:lpstr>
      <vt:lpstr>WP2: User Modeling, Personalisation &amp; Engagement </vt:lpstr>
      <vt:lpstr>PowerPoint Presentation</vt:lpstr>
      <vt:lpstr>Who We Are?</vt:lpstr>
      <vt:lpstr>PowerPoint Presentation</vt:lpstr>
      <vt:lpstr>What We Do? </vt:lpstr>
      <vt:lpstr>Why Recommendation? </vt:lpstr>
      <vt:lpstr>Benefits for Business</vt:lpstr>
      <vt:lpstr>Benefits for People &amp; Business!</vt:lpstr>
      <vt:lpstr>Undesired Effects</vt:lpstr>
      <vt:lpstr>Undesired Effects: Popularity Bias</vt:lpstr>
      <vt:lpstr>Undesired Effects: Popularity Bias</vt:lpstr>
      <vt:lpstr>Solutions: Technical Approaches</vt:lpstr>
      <vt:lpstr>Example of Technical Approaches</vt:lpstr>
      <vt:lpstr>PowerPoint Presentation</vt:lpstr>
      <vt:lpstr>What Is Done?</vt:lpstr>
      <vt:lpstr>What Is Done: WP2 Vision Paper</vt:lpstr>
      <vt:lpstr>What Is Done: Publications</vt:lpstr>
      <vt:lpstr>Public Outreach: Public Seminars </vt:lpstr>
      <vt:lpstr>Public Outreach: International Workshop</vt:lpstr>
      <vt:lpstr>Public Outreach: 70+ Participants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Snorre Alvsvåg</dc:creator>
  <cp:lastModifiedBy>Mehdi Elahi</cp:lastModifiedBy>
  <cp:revision>635</cp:revision>
  <dcterms:created xsi:type="dcterms:W3CDTF">2021-09-08T08:05:47Z</dcterms:created>
  <dcterms:modified xsi:type="dcterms:W3CDTF">2021-09-27T19:29:23Z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0x010100D93DE3693D5CCA4F88DD3D9947A71F9E</vt:lpwstr>
  </property>
</Properties>
</file>