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30276800" cy="42799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8"/>
    <a:srgbClr val="D2D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8"/>
    <p:restoredTop sz="94656"/>
  </p:normalViewPr>
  <p:slideViewPr>
    <p:cSldViewPr snapToGrid="0" snapToObjects="1">
      <p:cViewPr>
        <p:scale>
          <a:sx n="10" d="100"/>
          <a:sy n="10" d="100"/>
        </p:scale>
        <p:origin x="372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i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1664" y="27610146"/>
            <a:ext cx="27280661" cy="790915"/>
          </a:xfrm>
          <a:prstGeom prst="rect">
            <a:avLst/>
          </a:prstGeom>
        </p:spPr>
        <p:txBody>
          <a:bodyPr lIns="56768" tIns="56768" rIns="56768" bIns="56768"/>
          <a:lstStyle>
            <a:lvl1pPr defTabSz="1030346">
              <a:defRPr sz="4480" b="1">
                <a:solidFill>
                  <a:srgbClr val="000000"/>
                </a:solidFill>
              </a:defRPr>
            </a:lvl1pPr>
          </a:lstStyle>
          <a:p>
            <a:r>
              <a:t>Autor i data</a:t>
            </a:r>
          </a:p>
        </p:txBody>
      </p:sp>
      <p:sp>
        <p:nvSpPr>
          <p:cNvPr id="12" name="Tytuł prezentacji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Tytuł prezentacji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świad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18994197"/>
            <a:ext cx="27280660" cy="4810606"/>
          </a:xfrm>
          <a:prstGeom prst="rect">
            <a:avLst/>
          </a:prstGeom>
        </p:spPr>
        <p:txBody>
          <a:bodyPr anchor="ctr"/>
          <a:lstStyle>
            <a:lvl1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Oświadczenie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żny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14220093"/>
            <a:ext cx="27280660" cy="8991633"/>
          </a:xfrm>
          <a:prstGeom prst="rect">
            <a:avLst/>
          </a:prstGeom>
        </p:spPr>
        <p:txBody>
          <a:bodyPr anchor="b"/>
          <a:lstStyle>
            <a:lvl1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je dotyczące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23143024"/>
            <a:ext cx="27280660" cy="1160685"/>
          </a:xfrm>
          <a:prstGeom prst="rect">
            <a:avLst/>
          </a:prstGeom>
        </p:spPr>
        <p:txBody>
          <a:bodyPr lIns="56768" tIns="56768" rIns="56768" bIns="56768"/>
          <a:lstStyle>
            <a:lvl1pPr algn="ctr" defTabSz="1030346">
              <a:defRPr sz="68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Informacje dotyczące faktu</a:t>
            </a:r>
          </a:p>
        </p:txBody>
      </p:sp>
      <p:sp>
        <p:nvSpPr>
          <p:cNvPr id="10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Uznanie autorstw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017281" y="26139505"/>
            <a:ext cx="25081731" cy="790915"/>
          </a:xfrm>
          <a:prstGeom prst="rect">
            <a:avLst/>
          </a:prstGeom>
        </p:spPr>
        <p:txBody>
          <a:bodyPr lIns="56768" tIns="56768" rIns="56768" bIns="56768"/>
          <a:lstStyle>
            <a:lvl1pPr defTabSz="1030346">
              <a:defRPr sz="448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Uznanie autorstwa</a:t>
            </a:r>
          </a:p>
        </p:txBody>
      </p:sp>
      <p:sp>
        <p:nvSpPr>
          <p:cNvPr id="116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77787" y="19017810"/>
            <a:ext cx="25921226" cy="4763380"/>
          </a:xfrm>
          <a:prstGeom prst="rect">
            <a:avLst/>
          </a:prstGeom>
        </p:spPr>
        <p:txBody>
          <a:bodyPr/>
          <a:lstStyle>
            <a:lvl1pPr marL="1993676" indent="-1466261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1993676" indent="-1009061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993676" indent="-551861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993676" indent="-94662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1993676" indent="362537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„Cytat godny uwagi”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razek"/>
          <p:cNvSpPr>
            <a:spLocks noGrp="1"/>
          </p:cNvSpPr>
          <p:nvPr>
            <p:ph type="pic" sz="quarter" idx="21"/>
          </p:nvPr>
        </p:nvSpPr>
        <p:spPr>
          <a:xfrm>
            <a:off x="19569535" y="14145683"/>
            <a:ext cx="9236882" cy="73875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obrazek"/>
          <p:cNvSpPr>
            <a:spLocks noGrp="1"/>
          </p:cNvSpPr>
          <p:nvPr>
            <p:ph type="pic" sz="quarter" idx="22"/>
          </p:nvPr>
        </p:nvSpPr>
        <p:spPr>
          <a:xfrm>
            <a:off x="16762624" y="17823841"/>
            <a:ext cx="12962256" cy="150864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obrazek"/>
          <p:cNvSpPr>
            <a:spLocks noGrp="1"/>
          </p:cNvSpPr>
          <p:nvPr>
            <p:ph type="pic" sz="half" idx="23"/>
          </p:nvPr>
        </p:nvSpPr>
        <p:spPr>
          <a:xfrm>
            <a:off x="-173461" y="13499147"/>
            <a:ext cx="20626071" cy="154695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razek"/>
          <p:cNvSpPr>
            <a:spLocks noGrp="1"/>
          </p:cNvSpPr>
          <p:nvPr>
            <p:ph type="pic" idx="21"/>
          </p:nvPr>
        </p:nvSpPr>
        <p:spPr>
          <a:xfrm>
            <a:off x="-1655763" y="6024562"/>
            <a:ext cx="33588326" cy="268706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434995" y="11275694"/>
            <a:ext cx="33209866" cy="198901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498070" y="21730652"/>
            <a:ext cx="27280660" cy="5771516"/>
          </a:xfrm>
          <a:prstGeom prst="rect">
            <a:avLst/>
          </a:prstGeom>
        </p:spPr>
        <p:txBody>
          <a:bodyPr/>
          <a:lstStyle/>
          <a:p>
            <a:r>
              <a:t>Tytuł prezentacji</a:t>
            </a:r>
          </a:p>
        </p:txBody>
      </p:sp>
      <p:sp>
        <p:nvSpPr>
          <p:cNvPr id="23" name="Autor i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99549" y="14257604"/>
            <a:ext cx="27277704" cy="790915"/>
          </a:xfrm>
          <a:prstGeom prst="rect">
            <a:avLst/>
          </a:prstGeom>
        </p:spPr>
        <p:txBody>
          <a:bodyPr lIns="56768" tIns="56768" rIns="56768" bIns="56768"/>
          <a:lstStyle>
            <a:lvl1pPr defTabSz="1030346">
              <a:defRPr sz="4480" b="1">
                <a:solidFill>
                  <a:srgbClr val="000000"/>
                </a:solidFill>
              </a:defRPr>
            </a:lvl1pPr>
          </a:lstStyle>
          <a:p>
            <a:r>
              <a:t>Autor i data</a:t>
            </a:r>
          </a:p>
        </p:txBody>
      </p:sp>
      <p:sp>
        <p:nvSpPr>
          <p:cNvPr id="2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27299789"/>
            <a:ext cx="27280660" cy="1386881"/>
          </a:xfrm>
          <a:prstGeom prst="rect">
            <a:avLst/>
          </a:prstGeom>
        </p:spPr>
        <p:txBody>
          <a:bodyPr/>
          <a:lstStyle/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 (zamien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half" idx="21"/>
          </p:nvPr>
        </p:nvSpPr>
        <p:spPr>
          <a:xfrm>
            <a:off x="13624559" y="12631843"/>
            <a:ext cx="15079841" cy="175510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498070" y="14461066"/>
            <a:ext cx="12142260" cy="7303823"/>
          </a:xfrm>
          <a:prstGeom prst="rect">
            <a:avLst/>
          </a:prstGeom>
        </p:spPr>
        <p:txBody>
          <a:bodyPr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slajdu</a:t>
            </a:r>
          </a:p>
        </p:txBody>
      </p:sp>
      <p:sp>
        <p:nvSpPr>
          <p:cNvPr id="3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21651032"/>
            <a:ext cx="12142260" cy="6686902"/>
          </a:xfrm>
          <a:prstGeom prst="rect">
            <a:avLst/>
          </a:prstGeom>
        </p:spPr>
        <p:txBody>
          <a:bodyPr/>
          <a:lstStyle/>
          <a:p>
            <a:r>
              <a:t>Podtytuł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4665787" y="28639635"/>
            <a:ext cx="929709" cy="957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498070" y="14224529"/>
            <a:ext cx="27280660" cy="1779511"/>
          </a:xfrm>
          <a:prstGeom prst="rect">
            <a:avLst/>
          </a:prstGeom>
        </p:spPr>
        <p:txBody>
          <a:bodyPr anchor="t"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slajdu</a:t>
            </a:r>
          </a:p>
        </p:txBody>
      </p:sp>
      <p:sp>
        <p:nvSpPr>
          <p:cNvPr id="43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15830578"/>
            <a:ext cx="27280660" cy="1160685"/>
          </a:xfrm>
          <a:prstGeom prst="rect">
            <a:avLst/>
          </a:prstGeom>
        </p:spPr>
        <p:txBody>
          <a:bodyPr lIns="56768" tIns="56768" rIns="56768" bIns="56768"/>
          <a:lstStyle>
            <a:lvl1pPr defTabSz="2112210">
              <a:defRPr sz="6806"/>
            </a:lvl1pPr>
          </a:lstStyle>
          <a:p>
            <a:r>
              <a:t>Podtytuł slajdu</a:t>
            </a:r>
          </a:p>
        </p:txBody>
      </p:sp>
      <p:sp>
        <p:nvSpPr>
          <p:cNvPr id="44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98070" y="18159376"/>
            <a:ext cx="27280660" cy="10251215"/>
          </a:xfrm>
          <a:prstGeom prst="rect">
            <a:avLst/>
          </a:prstGeom>
        </p:spPr>
        <p:txBody>
          <a:bodyPr/>
          <a:lstStyle>
            <a:lvl1pPr marL="18796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24892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30988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37084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43180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98070" y="18159376"/>
            <a:ext cx="27280660" cy="10251215"/>
          </a:xfrm>
          <a:prstGeom prst="rect">
            <a:avLst/>
          </a:prstGeom>
        </p:spPr>
        <p:txBody>
          <a:bodyPr numCol="2" spcCol="1364032"/>
          <a:lstStyle>
            <a:lvl1pPr marL="18796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24892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30988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37084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43180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15830578"/>
            <a:ext cx="12142260" cy="1160685"/>
          </a:xfrm>
          <a:prstGeom prst="rect">
            <a:avLst/>
          </a:prstGeom>
        </p:spPr>
        <p:txBody>
          <a:bodyPr lIns="56768" tIns="56768" rIns="56768" bIns="56768"/>
          <a:lstStyle>
            <a:lvl1pPr defTabSz="2112210">
              <a:defRPr sz="6806"/>
            </a:lvl1pPr>
          </a:lstStyle>
          <a:p>
            <a:r>
              <a:t>Podtytuł slajdu</a:t>
            </a:r>
          </a:p>
        </p:txBody>
      </p:sp>
      <p:sp>
        <p:nvSpPr>
          <p:cNvPr id="61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18159376"/>
            <a:ext cx="12142260" cy="10251983"/>
          </a:xfrm>
          <a:prstGeom prst="rect">
            <a:avLst/>
          </a:prstGeom>
        </p:spPr>
        <p:txBody>
          <a:bodyPr/>
          <a:lstStyle>
            <a:lvl1pPr marL="18796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24892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30988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37084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43180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sz="quarter" idx="22"/>
          </p:nvPr>
        </p:nvSpPr>
        <p:spPr>
          <a:xfrm>
            <a:off x="15138400" y="12378462"/>
            <a:ext cx="13555118" cy="180734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498070" y="14224529"/>
            <a:ext cx="12142260" cy="1781916"/>
          </a:xfrm>
          <a:prstGeom prst="rect">
            <a:avLst/>
          </a:prstGeom>
        </p:spPr>
        <p:txBody>
          <a:bodyPr anchor="t"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slajdu</a:t>
            </a:r>
          </a:p>
        </p:txBody>
      </p:sp>
      <p:sp>
        <p:nvSpPr>
          <p:cNvPr id="6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ytuł sekcji"/>
          <p:cNvSpPr txBox="1">
            <a:spLocks noGrp="1"/>
          </p:cNvSpPr>
          <p:nvPr>
            <p:ph type="title" hasCustomPrompt="1"/>
          </p:nvPr>
        </p:nvSpPr>
        <p:spPr>
          <a:xfrm>
            <a:off x="1498066" y="18513742"/>
            <a:ext cx="27280664" cy="5771516"/>
          </a:xfrm>
          <a:prstGeom prst="rect">
            <a:avLst/>
          </a:prstGeom>
        </p:spPr>
        <p:txBody>
          <a:bodyPr anchor="ctr"/>
          <a:lstStyle>
            <a:lvl1pPr>
              <a:defRPr sz="36000" b="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Tytuł sekcji</a:t>
            </a:r>
          </a:p>
        </p:txBody>
      </p:sp>
      <p:sp>
        <p:nvSpPr>
          <p:cNvPr id="72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4665787" y="28639635"/>
            <a:ext cx="929709" cy="957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498070" y="14224529"/>
            <a:ext cx="27280660" cy="1781729"/>
          </a:xfrm>
          <a:prstGeom prst="rect">
            <a:avLst/>
          </a:prstGeom>
        </p:spPr>
        <p:txBody>
          <a:bodyPr anchor="t"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slajdu</a:t>
            </a:r>
          </a:p>
        </p:txBody>
      </p:sp>
      <p:sp>
        <p:nvSpPr>
          <p:cNvPr id="8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15830578"/>
            <a:ext cx="27280660" cy="1160685"/>
          </a:xfrm>
          <a:prstGeom prst="rect">
            <a:avLst/>
          </a:prstGeom>
        </p:spPr>
        <p:txBody>
          <a:bodyPr lIns="56768" tIns="56768" rIns="56768" bIns="56768"/>
          <a:lstStyle>
            <a:lvl1pPr defTabSz="2112210">
              <a:defRPr sz="6806"/>
            </a:lvl1pPr>
          </a:lstStyle>
          <a:p>
            <a:r>
              <a:t>Podtytuł slajdu</a:t>
            </a:r>
          </a:p>
        </p:txBody>
      </p:sp>
      <p:sp>
        <p:nvSpPr>
          <p:cNvPr id="8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ytuł programu"/>
          <p:cNvSpPr txBox="1">
            <a:spLocks noGrp="1"/>
          </p:cNvSpPr>
          <p:nvPr>
            <p:ph type="title" hasCustomPrompt="1"/>
          </p:nvPr>
        </p:nvSpPr>
        <p:spPr>
          <a:xfrm>
            <a:off x="1498070" y="14224529"/>
            <a:ext cx="27280660" cy="1781916"/>
          </a:xfrm>
          <a:prstGeom prst="rect">
            <a:avLst/>
          </a:prstGeom>
        </p:spPr>
        <p:txBody>
          <a:bodyPr anchor="t"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programu</a:t>
            </a:r>
          </a:p>
        </p:txBody>
      </p:sp>
      <p:sp>
        <p:nvSpPr>
          <p:cNvPr id="89" name="Podtytuł program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15830578"/>
            <a:ext cx="27280660" cy="1160685"/>
          </a:xfrm>
          <a:prstGeom prst="rect">
            <a:avLst/>
          </a:prstGeom>
        </p:spPr>
        <p:txBody>
          <a:bodyPr lIns="56768" tIns="56768" rIns="56768" bIns="56768"/>
          <a:lstStyle>
            <a:lvl1pPr defTabSz="2112210">
              <a:defRPr sz="6806"/>
            </a:lvl1pPr>
          </a:lstStyle>
          <a:p>
            <a:r>
              <a:t>Podtytuł programu</a:t>
            </a:r>
          </a:p>
        </p:txBody>
      </p:sp>
      <p:sp>
        <p:nvSpPr>
          <p:cNvPr id="90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98070" y="18159376"/>
            <a:ext cx="27280660" cy="10251215"/>
          </a:xfrm>
          <a:prstGeom prst="rect">
            <a:avLst/>
          </a:prstGeom>
        </p:spPr>
        <p:txBody>
          <a:bodyPr/>
          <a:lstStyle>
            <a:lvl1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Tematy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498066" y="16081430"/>
            <a:ext cx="27280664" cy="577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076" tIns="63076" rIns="63076" bIns="63076" anchor="b">
            <a:normAutofit/>
          </a:bodyPr>
          <a:lstStyle/>
          <a:p>
            <a:r>
              <a:t>Tytuł prezentacji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491667" y="21852945"/>
            <a:ext cx="27280659" cy="236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076" tIns="63076" rIns="63076" bIns="63076">
            <a:normAutofit/>
          </a:bodyPr>
          <a:lstStyle/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4665787" y="28634378"/>
            <a:ext cx="929709" cy="957141"/>
          </a:xfrm>
          <a:prstGeom prst="rect">
            <a:avLst/>
          </a:prstGeom>
          <a:ln w="12700">
            <a:miter lim="400000"/>
          </a:ln>
        </p:spPr>
        <p:txBody>
          <a:bodyPr wrap="none" lIns="63076" tIns="63076" rIns="63076" bIns="63076" anchor="b">
            <a:spAutoFit/>
          </a:bodyPr>
          <a:lstStyle>
            <a:lvl1pPr defTabSz="1822920">
              <a:defRPr sz="5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4572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9144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13716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18288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22860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27432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32004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36576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4572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9144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13716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18288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22860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27432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32004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36576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sv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openxmlformats.org/officeDocument/2006/relationships/image" Target="../media/image19.sv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ostokąt"/>
          <p:cNvSpPr/>
          <p:nvPr/>
        </p:nvSpPr>
        <p:spPr>
          <a:xfrm>
            <a:off x="482600" y="596900"/>
            <a:ext cx="29298789" cy="7865741"/>
          </a:xfrm>
          <a:prstGeom prst="rect">
            <a:avLst/>
          </a:prstGeom>
          <a:solidFill>
            <a:srgbClr val="1B221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076" tIns="63076" rIns="63076" bIns="63076" anchor="ctr"/>
          <a:lstStyle/>
          <a:p>
            <a:pPr defTabSz="2575865">
              <a:defRPr sz="9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2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96900"/>
            <a:ext cx="29172508" cy="771579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PARTNERS"/>
          <p:cNvSpPr txBox="1">
            <a:spLocks noGrp="1"/>
          </p:cNvSpPr>
          <p:nvPr>
            <p:ph type="body" idx="21"/>
          </p:nvPr>
        </p:nvSpPr>
        <p:spPr>
          <a:xfrm>
            <a:off x="1491664" y="36182646"/>
            <a:ext cx="13222313" cy="811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defTabSz="1056105">
              <a:defRPr sz="4592"/>
            </a:lvl1pPr>
          </a:lstStyle>
          <a:p>
            <a:r>
              <a:rPr dirty="0"/>
              <a:t>PARTNERS</a:t>
            </a:r>
          </a:p>
        </p:txBody>
      </p:sp>
      <p:sp>
        <p:nvSpPr>
          <p:cNvPr id="154" name="Title"/>
          <p:cNvSpPr txBox="1">
            <a:spLocks noGrp="1"/>
          </p:cNvSpPr>
          <p:nvPr>
            <p:ph type="ctrTitle"/>
          </p:nvPr>
        </p:nvSpPr>
        <p:spPr>
          <a:xfrm>
            <a:off x="1498066" y="2387147"/>
            <a:ext cx="18490122" cy="2365376"/>
          </a:xfrm>
          <a:prstGeom prst="rect">
            <a:avLst/>
          </a:prstGeom>
        </p:spPr>
        <p:txBody>
          <a:bodyPr/>
          <a:lstStyle>
            <a:lvl1pPr defTabSz="7532435">
              <a:defRPr sz="14652" spc="-293"/>
            </a:lvl1pPr>
          </a:lstStyle>
          <a:p>
            <a:r>
              <a:rPr dirty="0"/>
              <a:t>Title</a:t>
            </a:r>
          </a:p>
        </p:txBody>
      </p:sp>
      <p:sp>
        <p:nvSpPr>
          <p:cNvPr id="155" name="subtitle"/>
          <p:cNvSpPr txBox="1"/>
          <p:nvPr/>
        </p:nvSpPr>
        <p:spPr>
          <a:xfrm>
            <a:off x="1498066" y="4457502"/>
            <a:ext cx="20969594" cy="1734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076" tIns="63076" rIns="63076" bIns="63076" anchor="b">
            <a:normAutofit/>
          </a:bodyPr>
          <a:lstStyle>
            <a:lvl1pPr algn="l" defTabSz="2575865">
              <a:defRPr sz="8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subtitle</a:t>
            </a:r>
          </a:p>
        </p:txBody>
      </p:sp>
      <p:pic>
        <p:nvPicPr>
          <p:cNvPr id="156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891" y="2317169"/>
            <a:ext cx="8487672" cy="442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47" y="9626632"/>
            <a:ext cx="12011306" cy="940130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rostokąt"/>
          <p:cNvSpPr/>
          <p:nvPr/>
        </p:nvSpPr>
        <p:spPr>
          <a:xfrm>
            <a:off x="585871" y="35197331"/>
            <a:ext cx="29105058" cy="35655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3076" tIns="63076" rIns="63076" bIns="63076" anchor="ctr"/>
          <a:lstStyle/>
          <a:p>
            <a:pPr defTabSz="2575865">
              <a:defRPr sz="9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0" name="obrazek" descr="obraze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4151" y="37232520"/>
            <a:ext cx="8752498" cy="155716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HOST"/>
          <p:cNvSpPr txBox="1"/>
          <p:nvPr/>
        </p:nvSpPr>
        <p:spPr>
          <a:xfrm>
            <a:off x="17646064" y="36182647"/>
            <a:ext cx="12252121" cy="811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68" tIns="56768" rIns="56768" bIns="56768">
            <a:normAutofit lnSpcReduction="10000"/>
          </a:bodyPr>
          <a:lstStyle>
            <a:lvl1pPr algn="l" defTabSz="1056105">
              <a:defRPr sz="4592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HOST</a:t>
            </a:r>
          </a:p>
        </p:txBody>
      </p:sp>
      <p:sp>
        <p:nvSpPr>
          <p:cNvPr id="163" name="FOUNDER"/>
          <p:cNvSpPr txBox="1"/>
          <p:nvPr/>
        </p:nvSpPr>
        <p:spPr>
          <a:xfrm>
            <a:off x="17646063" y="39258550"/>
            <a:ext cx="10603500" cy="70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68" tIns="56768" rIns="56768" bIns="56768">
            <a:normAutofit fontScale="92500" lnSpcReduction="10000"/>
          </a:bodyPr>
          <a:lstStyle>
            <a:lvl1pPr algn="l" defTabSz="1056105">
              <a:defRPr sz="4592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FUNDE</a:t>
            </a:r>
            <a:r>
              <a:rPr lang="nb-NO" dirty="0"/>
              <a:t>D BY</a:t>
            </a:r>
            <a:endParaRPr dirty="0"/>
          </a:p>
        </p:txBody>
      </p:sp>
      <p:sp>
        <p:nvSpPr>
          <p:cNvPr id="164" name="Abstract"/>
          <p:cNvSpPr txBox="1"/>
          <p:nvPr/>
        </p:nvSpPr>
        <p:spPr>
          <a:xfrm>
            <a:off x="2066071" y="20033642"/>
            <a:ext cx="4313167" cy="141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3076" tIns="63076" rIns="63076" bIns="63076" anchor="ctr">
            <a:spAutoFit/>
          </a:bodyPr>
          <a:lstStyle/>
          <a:p>
            <a:r>
              <a:t>Abstract</a:t>
            </a:r>
          </a:p>
        </p:txBody>
      </p:sp>
      <p:sp>
        <p:nvSpPr>
          <p:cNvPr id="165" name="Research question"/>
          <p:cNvSpPr txBox="1"/>
          <p:nvPr/>
        </p:nvSpPr>
        <p:spPr>
          <a:xfrm>
            <a:off x="2066071" y="27531976"/>
            <a:ext cx="9348196" cy="141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3076" tIns="63076" rIns="63076" bIns="63076" anchor="ctr">
            <a:spAutoFit/>
          </a:bodyPr>
          <a:lstStyle/>
          <a:p>
            <a:r>
              <a:t>Research question</a:t>
            </a:r>
          </a:p>
        </p:txBody>
      </p:sp>
      <p:sp>
        <p:nvSpPr>
          <p:cNvPr id="166" name="Conclusion"/>
          <p:cNvSpPr txBox="1"/>
          <p:nvPr/>
        </p:nvSpPr>
        <p:spPr>
          <a:xfrm>
            <a:off x="15827362" y="21296239"/>
            <a:ext cx="5684347" cy="141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3076" tIns="63076" rIns="63076" bIns="63076" anchor="ctr">
            <a:spAutoFit/>
          </a:bodyPr>
          <a:lstStyle/>
          <a:p>
            <a:r>
              <a:rPr dirty="0"/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8BC1B-45F9-4BEB-B3BD-1C3B4762E4A0}"/>
              </a:ext>
            </a:extLst>
          </p:cNvPr>
          <p:cNvSpPr txBox="1"/>
          <p:nvPr/>
        </p:nvSpPr>
        <p:spPr>
          <a:xfrm>
            <a:off x="1944547" y="21776890"/>
            <a:ext cx="12011306" cy="5544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3076" tIns="63076" rIns="63076" bIns="63076" numCol="1" spcCol="38100" rtlCol="0" anchor="ctr">
            <a:spAutoFit/>
          </a:bodyPr>
          <a:lstStyle/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b="1" i="0" dirty="0">
                <a:solidFill>
                  <a:srgbClr val="333333"/>
                </a:solidFill>
                <a:effectLst/>
                <a:latin typeface="+mj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b="1" i="0" dirty="0">
              <a:solidFill>
                <a:srgbClr val="333333"/>
              </a:solidFill>
              <a:effectLst/>
              <a:latin typeface="+mj-lt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Nunc viverra imperdiet enim. Fusce est. Vivamus a tellus.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51C15A-ABE3-4764-9CC5-520AF3D95C7D}"/>
              </a:ext>
            </a:extLst>
          </p:cNvPr>
          <p:cNvSpPr txBox="1"/>
          <p:nvPr/>
        </p:nvSpPr>
        <p:spPr>
          <a:xfrm>
            <a:off x="2096947" y="29110303"/>
            <a:ext cx="12011306" cy="5544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3076" tIns="63076" rIns="63076" bIns="63076" numCol="1" spcCol="38100" rtlCol="0" anchor="ctr">
            <a:spAutoFit/>
          </a:bodyPr>
          <a:lstStyle/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Lorem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 ipsum dolor sit amet, consectetuer adipiscing elit. Maecenas porttitor congue massa. </a:t>
            </a:r>
          </a:p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nb-NO" sz="3200" i="0" dirty="0">
              <a:solidFill>
                <a:srgbClr val="333333"/>
              </a:solidFill>
              <a:effectLst/>
              <a:latin typeface="+mj-lt"/>
            </a:endParaRPr>
          </a:p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Fusce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 posuere, magna sed pulvinar ultricies, purus lectus malesuada libero, sit amet commodo magna eros quis urna. </a:t>
            </a: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Nunc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 viverra imperdiet enim. Fusce est. Vivamus a </a:t>
            </a: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tellus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nb-NO" sz="3200" dirty="0">
              <a:solidFill>
                <a:srgbClr val="333333"/>
              </a:solidFill>
              <a:latin typeface="+mj-lt"/>
            </a:endParaRPr>
          </a:p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Pellentesque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 habitant morbi tristique senectus et netus et malesuada fames ac turpis egestas. Proin pharetra nonummy pede. Mauris et orci.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3014BD-4158-4F24-8E85-EB976291A0F1}"/>
              </a:ext>
            </a:extLst>
          </p:cNvPr>
          <p:cNvSpPr txBox="1"/>
          <p:nvPr/>
        </p:nvSpPr>
        <p:spPr>
          <a:xfrm>
            <a:off x="15827362" y="9686753"/>
            <a:ext cx="12011306" cy="11453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3076" tIns="63076" rIns="63076" bIns="63076" numCol="1" spcCol="38100" rtlCol="0" anchor="ctr">
            <a:spAutoFit/>
          </a:bodyPr>
          <a:lstStyle/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Nunc viverra imperdiet enim. Fusce est. Vivamus a tellus.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Pellentesque habitant morbi tristique senectus et netus et malesuada fames ac turpis egestas. Proin pharetra nonummy pede. Mauris et </a:t>
            </a:r>
            <a:r>
              <a:rPr kumimoji="0" lang="nb-NO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orci</a:t>
            </a: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dirty="0"/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Nunc viverra imperdiet enim. Fusce est. Vivamus a tellus.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66C338-4F06-4358-8D19-21DEC2D4A1EC}"/>
              </a:ext>
            </a:extLst>
          </p:cNvPr>
          <p:cNvSpPr txBox="1"/>
          <p:nvPr/>
        </p:nvSpPr>
        <p:spPr>
          <a:xfrm>
            <a:off x="15827362" y="23181126"/>
            <a:ext cx="12011306" cy="5544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3076" tIns="63076" rIns="63076" bIns="63076" numCol="1" spcCol="38100" rtlCol="0" anchor="ctr">
            <a:spAutoFit/>
          </a:bodyPr>
          <a:lstStyle/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b="1" i="0" dirty="0">
                <a:solidFill>
                  <a:srgbClr val="333333"/>
                </a:solidFill>
                <a:effectLst/>
                <a:latin typeface="+mj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b="1" i="0" dirty="0">
              <a:solidFill>
                <a:srgbClr val="333333"/>
              </a:solidFill>
              <a:effectLst/>
              <a:latin typeface="+mj-lt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Nunc viverra imperdiet enim. Fusce est. Vivamus a tellus.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6" name="obrazek" descr="obrazek">
            <a:extLst>
              <a:ext uri="{FF2B5EF4-FFF2-40B4-BE49-F238E27FC236}">
                <a16:creationId xmlns:a16="http://schemas.microsoft.com/office/drawing/2014/main" id="{51E4DE94-4138-4776-84BE-98A5B353E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3447" y="29194246"/>
            <a:ext cx="12011306" cy="5257186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FOUNDER">
            <a:extLst>
              <a:ext uri="{FF2B5EF4-FFF2-40B4-BE49-F238E27FC236}">
                <a16:creationId xmlns:a16="http://schemas.microsoft.com/office/drawing/2014/main" id="{CF3F5419-9226-4CB4-8BE2-01EC3755086E}"/>
              </a:ext>
            </a:extLst>
          </p:cNvPr>
          <p:cNvSpPr txBox="1"/>
          <p:nvPr/>
        </p:nvSpPr>
        <p:spPr>
          <a:xfrm>
            <a:off x="17192925" y="40051636"/>
            <a:ext cx="7766808" cy="1104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68" tIns="56768" rIns="56768" bIns="56768">
            <a:normAutofit/>
          </a:bodyPr>
          <a:lstStyle>
            <a:lvl1pPr algn="l" defTabSz="1056105">
              <a:defRPr sz="4592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685800" hangingPunct="0"/>
            <a:r>
              <a:rPr lang="en-US" sz="2000" b="0" i="1" dirty="0">
                <a:solidFill>
                  <a:srgbClr val="A6A6A8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This research is funded by SFI MediaFutures partners and the Research Council of Norway (grant number 309339).</a:t>
            </a:r>
            <a:endParaRPr lang="nb-NO" sz="2000" b="0" dirty="0">
              <a:solidFill>
                <a:srgbClr val="A6A6A8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1E263EBC-31C1-140F-00EF-127D165ABB5D}"/>
              </a:ext>
            </a:extLst>
          </p:cNvPr>
          <p:cNvGrpSpPr/>
          <p:nvPr/>
        </p:nvGrpSpPr>
        <p:grpSpPr>
          <a:xfrm>
            <a:off x="17747664" y="40844810"/>
            <a:ext cx="7375726" cy="1335555"/>
            <a:chOff x="22355879" y="39936073"/>
            <a:chExt cx="6773449" cy="1226498"/>
          </a:xfrm>
        </p:grpSpPr>
        <p:pic>
          <p:nvPicPr>
            <p:cNvPr id="41" name="Bilde 40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87070024-BC57-5363-0D47-4CA77BAC7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5879" y="39936073"/>
              <a:ext cx="3646381" cy="1226498"/>
            </a:xfrm>
            <a:prstGeom prst="rect">
              <a:avLst/>
            </a:prstGeom>
          </p:spPr>
        </p:pic>
        <p:pic>
          <p:nvPicPr>
            <p:cNvPr id="43" name="Bilde 42" descr="Et bilde som inneholder tekst, Font, Grafikk, hvit&#10;&#10;Automatisk generert beskrivelse">
              <a:extLst>
                <a:ext uri="{FF2B5EF4-FFF2-40B4-BE49-F238E27FC236}">
                  <a16:creationId xmlns:a16="http://schemas.microsoft.com/office/drawing/2014/main" id="{EA4404C3-D23E-7579-42B4-B8392FA3A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3932" y="40165998"/>
              <a:ext cx="3225396" cy="71406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6A5FC5-C4E6-8DF6-2EBA-2817721CC20D}"/>
              </a:ext>
            </a:extLst>
          </p:cNvPr>
          <p:cNvGrpSpPr/>
          <p:nvPr/>
        </p:nvGrpSpPr>
        <p:grpSpPr>
          <a:xfrm>
            <a:off x="1491664" y="37022914"/>
            <a:ext cx="9351088" cy="5334420"/>
            <a:chOff x="6612309" y="4524793"/>
            <a:chExt cx="3895745" cy="2222366"/>
          </a:xfrm>
        </p:grpSpPr>
        <p:pic>
          <p:nvPicPr>
            <p:cNvPr id="34" name="Bilde 10" descr="Et bilde som inneholder Font, Grafikk, grafisk design, tekst&#10;&#10;Automatisk generert beskrivelse">
              <a:extLst>
                <a:ext uri="{FF2B5EF4-FFF2-40B4-BE49-F238E27FC236}">
                  <a16:creationId xmlns:a16="http://schemas.microsoft.com/office/drawing/2014/main" id="{05FD7982-88E1-E80C-ED37-CB52F117C8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08" b="18029"/>
            <a:stretch/>
          </p:blipFill>
          <p:spPr>
            <a:xfrm>
              <a:off x="8404665" y="4998173"/>
              <a:ext cx="1992739" cy="671186"/>
            </a:xfrm>
            <a:prstGeom prst="rect">
              <a:avLst/>
            </a:prstGeom>
          </p:spPr>
        </p:pic>
        <p:pic>
          <p:nvPicPr>
            <p:cNvPr id="36" name="Bilde 24" descr="Et bilde som inneholder Grafikk, hvit, grafisk design, Font&#10;&#10;Automatisk generert beskrivelse">
              <a:extLst>
                <a:ext uri="{FF2B5EF4-FFF2-40B4-BE49-F238E27FC236}">
                  <a16:creationId xmlns:a16="http://schemas.microsoft.com/office/drawing/2014/main" id="{AA3402D6-9622-D465-A9CE-063D6918F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5214079"/>
              <a:ext cx="665050" cy="238291"/>
            </a:xfrm>
            <a:prstGeom prst="rect">
              <a:avLst/>
            </a:prstGeom>
          </p:spPr>
        </p:pic>
        <p:pic>
          <p:nvPicPr>
            <p:cNvPr id="38" name="Grafikk 26">
              <a:extLst>
                <a:ext uri="{FF2B5EF4-FFF2-40B4-BE49-F238E27FC236}">
                  <a16:creationId xmlns:a16="http://schemas.microsoft.com/office/drawing/2014/main" id="{1671FB40-BC2F-4A3F-B0D8-60288019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343067" y="4651734"/>
              <a:ext cx="1400313" cy="255265"/>
            </a:xfrm>
            <a:prstGeom prst="rect">
              <a:avLst/>
            </a:prstGeom>
          </p:spPr>
        </p:pic>
        <p:pic>
          <p:nvPicPr>
            <p:cNvPr id="39" name="Bilde 28" descr="Et bilde som inneholder logo, Grafikk, symbol, Font&#10;&#10;Automatisk generert beskrivelse">
              <a:extLst>
                <a:ext uri="{FF2B5EF4-FFF2-40B4-BE49-F238E27FC236}">
                  <a16:creationId xmlns:a16="http://schemas.microsoft.com/office/drawing/2014/main" id="{AC4A99AD-DED0-E49E-1E59-117700D4E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2259" y="4524793"/>
              <a:ext cx="560291" cy="560291"/>
            </a:xfrm>
            <a:prstGeom prst="rect">
              <a:avLst/>
            </a:prstGeom>
          </p:spPr>
        </p:pic>
        <p:pic>
          <p:nvPicPr>
            <p:cNvPr id="40" name="Grafikk 30">
              <a:extLst>
                <a:ext uri="{FF2B5EF4-FFF2-40B4-BE49-F238E27FC236}">
                  <a16:creationId xmlns:a16="http://schemas.microsoft.com/office/drawing/2014/main" id="{D3A526BA-E42C-33B4-B440-3105276593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4171" t="33528" r="24961" b="30300"/>
            <a:stretch/>
          </p:blipFill>
          <p:spPr>
            <a:xfrm>
              <a:off x="7931734" y="5567040"/>
              <a:ext cx="975386" cy="693582"/>
            </a:xfrm>
            <a:prstGeom prst="rect">
              <a:avLst/>
            </a:prstGeom>
          </p:spPr>
        </p:pic>
        <p:pic>
          <p:nvPicPr>
            <p:cNvPr id="42" name="Grafikk 32">
              <a:extLst>
                <a:ext uri="{FF2B5EF4-FFF2-40B4-BE49-F238E27FC236}">
                  <a16:creationId xmlns:a16="http://schemas.microsoft.com/office/drawing/2014/main" id="{93810DE1-62D5-1061-FD2F-D5E2A787BA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23211" t="24508" r="25349" b="23787"/>
            <a:stretch/>
          </p:blipFill>
          <p:spPr>
            <a:xfrm>
              <a:off x="7523116" y="4947726"/>
              <a:ext cx="741552" cy="749672"/>
            </a:xfrm>
            <a:prstGeom prst="rect">
              <a:avLst/>
            </a:prstGeom>
          </p:spPr>
        </p:pic>
        <p:pic>
          <p:nvPicPr>
            <p:cNvPr id="46" name="Grafikk 34">
              <a:extLst>
                <a:ext uri="{FF2B5EF4-FFF2-40B4-BE49-F238E27FC236}">
                  <a16:creationId xmlns:a16="http://schemas.microsoft.com/office/drawing/2014/main" id="{C8229CE9-F21B-A851-AF0B-960BB4EE8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410302" y="6185220"/>
              <a:ext cx="295838" cy="406777"/>
            </a:xfrm>
            <a:prstGeom prst="rect">
              <a:avLst/>
            </a:prstGeom>
          </p:spPr>
        </p:pic>
        <p:pic>
          <p:nvPicPr>
            <p:cNvPr id="47" name="Grafikk 36">
              <a:extLst>
                <a:ext uri="{FF2B5EF4-FFF2-40B4-BE49-F238E27FC236}">
                  <a16:creationId xmlns:a16="http://schemas.microsoft.com/office/drawing/2014/main" id="{79C35A56-5682-A684-0555-332DEB877D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1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3981" t="39235" r="20221" b="39053"/>
            <a:stretch/>
          </p:blipFill>
          <p:spPr>
            <a:xfrm>
              <a:off x="6612309" y="6123915"/>
              <a:ext cx="1601743" cy="623244"/>
            </a:xfrm>
            <a:prstGeom prst="rect">
              <a:avLst/>
            </a:prstGeom>
          </p:spPr>
        </p:pic>
        <p:pic>
          <p:nvPicPr>
            <p:cNvPr id="48" name="Bilde 40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56ECAB08-B7AF-167A-7E31-0227A03C74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5708062"/>
              <a:ext cx="1018681" cy="373670"/>
            </a:xfrm>
            <a:prstGeom prst="rect">
              <a:avLst/>
            </a:prstGeom>
          </p:spPr>
        </p:pic>
        <p:pic>
          <p:nvPicPr>
            <p:cNvPr id="49" name="Grafikk 42">
              <a:extLst>
                <a:ext uri="{FF2B5EF4-FFF2-40B4-BE49-F238E27FC236}">
                  <a16:creationId xmlns:a16="http://schemas.microsoft.com/office/drawing/2014/main" id="{6629F26D-5748-E97E-B734-D1B5816FA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l="35805" t="36438" r="36731" b="37824"/>
            <a:stretch/>
          </p:blipFill>
          <p:spPr>
            <a:xfrm>
              <a:off x="9038058" y="5525705"/>
              <a:ext cx="1273225" cy="671187"/>
            </a:xfrm>
            <a:prstGeom prst="rect">
              <a:avLst/>
            </a:prstGeom>
          </p:spPr>
        </p:pic>
        <p:pic>
          <p:nvPicPr>
            <p:cNvPr id="50" name="Bilde 4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395007F0-4752-527F-C89E-3CDB52AD3A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285" y="6217764"/>
              <a:ext cx="1666769" cy="341688"/>
            </a:xfrm>
            <a:prstGeom prst="rect">
              <a:avLst/>
            </a:prstGeom>
          </p:spPr>
        </p:pic>
        <p:pic>
          <p:nvPicPr>
            <p:cNvPr id="51" name="Picture 50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2AE3EC5D-60E2-1162-F157-AEAF649AE0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4653030"/>
              <a:ext cx="1344679" cy="30381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3076" tIns="63076" rIns="63076" bIns="63076" numCol="1" spcCol="38100" rtlCol="0" anchor="ctr">
        <a:spAutoFit/>
      </a:bodyPr>
      <a:lstStyle>
        <a:defPPr marL="0" marR="0" indent="0" algn="ctr" defTabSz="25758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3076" tIns="63076" rIns="63076" bIns="63076" numCol="1" spcCol="38100" rtlCol="0" anchor="ctr">
        <a:spAutoFit/>
      </a:bodyPr>
      <a:lstStyle>
        <a:defPPr marL="0" marR="0" indent="0" algn="ctr" defTabSz="76085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-poster_MF_2021.potx" id="{3B76D25E-67C0-4206-A275-20EE258A0E33}" vid="{5CC1E1E0-9B49-4B09-A9C3-831E13D52916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3076" tIns="63076" rIns="63076" bIns="63076" numCol="1" spcCol="38100" rtlCol="0" anchor="ctr">
        <a:spAutoFit/>
      </a:bodyPr>
      <a:lstStyle>
        <a:defPPr marL="0" marR="0" indent="0" algn="ctr" defTabSz="25758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3076" tIns="63076" rIns="63076" bIns="63076" numCol="1" spcCol="38100" rtlCol="0" anchor="ctr">
        <a:spAutoFit/>
      </a:bodyPr>
      <a:lstStyle>
        <a:defPPr marL="0" marR="0" indent="0" algn="ctr" defTabSz="76085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D4B4730C478B40A508A650ABE8BE1A" ma:contentTypeVersion="8" ma:contentTypeDescription="Opprett et nytt dokument." ma:contentTypeScope="" ma:versionID="35f1579c8240104abf7f434bc28e56ea">
  <xsd:schema xmlns:xsd="http://www.w3.org/2001/XMLSchema" xmlns:xs="http://www.w3.org/2001/XMLSchema" xmlns:p="http://schemas.microsoft.com/office/2006/metadata/properties" xmlns:ns2="93fe4da7-38d8-485c-8afa-7ecbd8626603" xmlns:ns3="fbeda409-f956-4fd8-b007-f9cc409a8941" targetNamespace="http://schemas.microsoft.com/office/2006/metadata/properties" ma:root="true" ma:fieldsID="38f4ee0440ff9809c18ed5c886549680" ns2:_="" ns3:_="">
    <xsd:import namespace="93fe4da7-38d8-485c-8afa-7ecbd8626603"/>
    <xsd:import namespace="fbeda409-f956-4fd8-b007-f9cc409a89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e4da7-38d8-485c-8afa-7ecbd86266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da409-f956-4fd8-b007-f9cc409a89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241FE3-EF61-4AC1-A716-0C34A323A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e4da7-38d8-485c-8afa-7ecbd8626603"/>
    <ds:schemaRef ds:uri="fbeda409-f956-4fd8-b007-f9cc409a89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93056C-CCCC-461C-9A52-CB27FAE005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D65421-9E87-45A8-9D65-0561898D1116}">
  <ds:schemaRefs>
    <ds:schemaRef ds:uri="http://purl.org/dc/terms/"/>
    <ds:schemaRef ds:uri="http://purl.org/dc/elements/1.1/"/>
    <ds:schemaRef ds:uri="55885db3-8ead-43fa-b5b8-dff2991c5bea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a5a22c8e-87f8-43ba-9508-67505d89acd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385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Helvetica</vt:lpstr>
      <vt:lpstr>Helvetica Neue</vt:lpstr>
      <vt:lpstr>Helvetica Neue Medium</vt:lpstr>
      <vt:lpstr>Times New Roman</vt:lpstr>
      <vt:lpstr>21_BasicWhite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Svenja Lys Forstner</cp:lastModifiedBy>
  <cp:revision>9</cp:revision>
  <dcterms:modified xsi:type="dcterms:W3CDTF">2024-09-03T12:33:30Z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0x01010048D4B4730C478B40A508A650ABE8BE1A</vt:lpwstr>
  </property>
</Properties>
</file>