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30276800" cy="42799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76085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76085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76085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76085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76085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76085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76085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76085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76085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8"/>
    <a:srgbClr val="D2D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18"/>
    <p:restoredTop sz="94681"/>
  </p:normalViewPr>
  <p:slideViewPr>
    <p:cSldViewPr snapToGrid="0" snapToObjects="1">
      <p:cViewPr>
        <p:scale>
          <a:sx n="35" d="100"/>
          <a:sy n="35" d="100"/>
        </p:scale>
        <p:origin x="264" y="-4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i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91664" y="27610146"/>
            <a:ext cx="27280661" cy="790915"/>
          </a:xfrm>
          <a:prstGeom prst="rect">
            <a:avLst/>
          </a:prstGeom>
        </p:spPr>
        <p:txBody>
          <a:bodyPr lIns="56768" tIns="56768" rIns="56768" bIns="56768"/>
          <a:lstStyle>
            <a:lvl1pPr defTabSz="1030346">
              <a:defRPr sz="4480" b="1">
                <a:solidFill>
                  <a:srgbClr val="000000"/>
                </a:solidFill>
              </a:defRPr>
            </a:lvl1pPr>
          </a:lstStyle>
          <a:p>
            <a:r>
              <a:t>Autor i data</a:t>
            </a:r>
          </a:p>
        </p:txBody>
      </p:sp>
      <p:sp>
        <p:nvSpPr>
          <p:cNvPr id="12" name="Tytuł prezentacji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Tytuł prezentacji</a:t>
            </a:r>
          </a:p>
        </p:txBody>
      </p:sp>
      <p:sp>
        <p:nvSpPr>
          <p:cNvPr id="13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Podtytuł prezentacji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świadcz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98070" y="18994197"/>
            <a:ext cx="27280660" cy="4810606"/>
          </a:xfrm>
          <a:prstGeom prst="rect">
            <a:avLst/>
          </a:prstGeom>
        </p:spPr>
        <p:txBody>
          <a:bodyPr anchor="ctr"/>
          <a:lstStyle>
            <a:lvl1pPr algn="ctr" defTabSz="7608520">
              <a:lnSpc>
                <a:spcPct val="80000"/>
              </a:lnSpc>
              <a:defRPr sz="36000" spc="-72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7608520">
              <a:lnSpc>
                <a:spcPct val="80000"/>
              </a:lnSpc>
              <a:defRPr sz="36000" spc="-72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7608520">
              <a:lnSpc>
                <a:spcPct val="80000"/>
              </a:lnSpc>
              <a:defRPr sz="36000" spc="-72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7608520">
              <a:lnSpc>
                <a:spcPct val="80000"/>
              </a:lnSpc>
              <a:defRPr sz="36000" spc="-72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7608520">
              <a:lnSpc>
                <a:spcPct val="80000"/>
              </a:lnSpc>
              <a:defRPr sz="36000" spc="-72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Oświadczenie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ażny f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98070" y="14220093"/>
            <a:ext cx="27280660" cy="8991633"/>
          </a:xfrm>
          <a:prstGeom prst="rect">
            <a:avLst/>
          </a:prstGeom>
        </p:spPr>
        <p:txBody>
          <a:bodyPr anchor="b"/>
          <a:lstStyle>
            <a:lvl1pPr algn="ctr" defTabSz="7608520">
              <a:lnSpc>
                <a:spcPct val="80000"/>
              </a:lnSpc>
              <a:defRPr sz="78000" b="1" spc="-78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algn="ctr" defTabSz="7608520">
              <a:lnSpc>
                <a:spcPct val="80000"/>
              </a:lnSpc>
              <a:defRPr sz="78000" b="1" spc="-78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algn="ctr" defTabSz="7608520">
              <a:lnSpc>
                <a:spcPct val="80000"/>
              </a:lnSpc>
              <a:defRPr sz="78000" b="1" spc="-78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algn="ctr" defTabSz="7608520">
              <a:lnSpc>
                <a:spcPct val="80000"/>
              </a:lnSpc>
              <a:defRPr sz="78000" b="1" spc="-78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algn="ctr" defTabSz="7608520">
              <a:lnSpc>
                <a:spcPct val="80000"/>
              </a:lnSpc>
              <a:defRPr sz="78000" b="1" spc="-78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Informacje dotyczące fakt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98070" y="23143024"/>
            <a:ext cx="27280660" cy="1160685"/>
          </a:xfrm>
          <a:prstGeom prst="rect">
            <a:avLst/>
          </a:prstGeom>
        </p:spPr>
        <p:txBody>
          <a:bodyPr lIns="56768" tIns="56768" rIns="56768" bIns="56768"/>
          <a:lstStyle>
            <a:lvl1pPr algn="ctr" defTabSz="1030346">
              <a:defRPr sz="680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Informacje dotyczące faktu</a:t>
            </a:r>
          </a:p>
        </p:txBody>
      </p:sp>
      <p:sp>
        <p:nvSpPr>
          <p:cNvPr id="10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Uznanie autorstw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017281" y="26139505"/>
            <a:ext cx="25081731" cy="790915"/>
          </a:xfrm>
          <a:prstGeom prst="rect">
            <a:avLst/>
          </a:prstGeom>
        </p:spPr>
        <p:txBody>
          <a:bodyPr lIns="56768" tIns="56768" rIns="56768" bIns="56768"/>
          <a:lstStyle>
            <a:lvl1pPr defTabSz="1030346">
              <a:defRPr sz="448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Uznanie autorstwa</a:t>
            </a:r>
          </a:p>
        </p:txBody>
      </p:sp>
      <p:sp>
        <p:nvSpPr>
          <p:cNvPr id="116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177787" y="19017810"/>
            <a:ext cx="25921226" cy="4763380"/>
          </a:xfrm>
          <a:prstGeom prst="rect">
            <a:avLst/>
          </a:prstGeom>
        </p:spPr>
        <p:txBody>
          <a:bodyPr/>
          <a:lstStyle>
            <a:lvl1pPr marL="1993676" indent="-1466261" defTabSz="7608520">
              <a:lnSpc>
                <a:spcPct val="90000"/>
              </a:lnSpc>
              <a:defRPr sz="26400" spc="-528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1993676" indent="-1009061" defTabSz="7608520">
              <a:lnSpc>
                <a:spcPct val="90000"/>
              </a:lnSpc>
              <a:defRPr sz="26400" spc="-528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993676" indent="-551861" defTabSz="7608520">
              <a:lnSpc>
                <a:spcPct val="90000"/>
              </a:lnSpc>
              <a:defRPr sz="26400" spc="-528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993676" indent="-94662" defTabSz="7608520">
              <a:lnSpc>
                <a:spcPct val="90000"/>
              </a:lnSpc>
              <a:defRPr sz="26400" spc="-528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1993676" indent="362537" defTabSz="7608520">
              <a:lnSpc>
                <a:spcPct val="90000"/>
              </a:lnSpc>
              <a:defRPr sz="26400" spc="-528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„Cytat godny uwagi”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brazek"/>
          <p:cNvSpPr>
            <a:spLocks noGrp="1"/>
          </p:cNvSpPr>
          <p:nvPr>
            <p:ph type="pic" sz="quarter" idx="21"/>
          </p:nvPr>
        </p:nvSpPr>
        <p:spPr>
          <a:xfrm>
            <a:off x="19569535" y="14145683"/>
            <a:ext cx="9236882" cy="73875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obrazek"/>
          <p:cNvSpPr>
            <a:spLocks noGrp="1"/>
          </p:cNvSpPr>
          <p:nvPr>
            <p:ph type="pic" sz="quarter" idx="22"/>
          </p:nvPr>
        </p:nvSpPr>
        <p:spPr>
          <a:xfrm>
            <a:off x="16762624" y="17823841"/>
            <a:ext cx="12962256" cy="150864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obrazek"/>
          <p:cNvSpPr>
            <a:spLocks noGrp="1"/>
          </p:cNvSpPr>
          <p:nvPr>
            <p:ph type="pic" sz="half" idx="23"/>
          </p:nvPr>
        </p:nvSpPr>
        <p:spPr>
          <a:xfrm>
            <a:off x="-173461" y="13499147"/>
            <a:ext cx="20626071" cy="1546955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obrazek"/>
          <p:cNvSpPr>
            <a:spLocks noGrp="1"/>
          </p:cNvSpPr>
          <p:nvPr>
            <p:ph type="pic" idx="21"/>
          </p:nvPr>
        </p:nvSpPr>
        <p:spPr>
          <a:xfrm>
            <a:off x="-1655763" y="6024562"/>
            <a:ext cx="33588326" cy="2687066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434995" y="11275694"/>
            <a:ext cx="33209866" cy="198901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ytuł prezentacji"/>
          <p:cNvSpPr txBox="1">
            <a:spLocks noGrp="1"/>
          </p:cNvSpPr>
          <p:nvPr>
            <p:ph type="title" hasCustomPrompt="1"/>
          </p:nvPr>
        </p:nvSpPr>
        <p:spPr>
          <a:xfrm>
            <a:off x="1498070" y="21730652"/>
            <a:ext cx="27280660" cy="5771516"/>
          </a:xfrm>
          <a:prstGeom prst="rect">
            <a:avLst/>
          </a:prstGeom>
        </p:spPr>
        <p:txBody>
          <a:bodyPr/>
          <a:lstStyle/>
          <a:p>
            <a:r>
              <a:t>Tytuł prezentacji</a:t>
            </a:r>
          </a:p>
        </p:txBody>
      </p:sp>
      <p:sp>
        <p:nvSpPr>
          <p:cNvPr id="23" name="Autor i dat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499549" y="14257604"/>
            <a:ext cx="27277704" cy="790915"/>
          </a:xfrm>
          <a:prstGeom prst="rect">
            <a:avLst/>
          </a:prstGeom>
        </p:spPr>
        <p:txBody>
          <a:bodyPr lIns="56768" tIns="56768" rIns="56768" bIns="56768"/>
          <a:lstStyle>
            <a:lvl1pPr defTabSz="1030346">
              <a:defRPr sz="4480" b="1">
                <a:solidFill>
                  <a:srgbClr val="000000"/>
                </a:solidFill>
              </a:defRPr>
            </a:lvl1pPr>
          </a:lstStyle>
          <a:p>
            <a:r>
              <a:t>Autor i data</a:t>
            </a:r>
          </a:p>
        </p:txBody>
      </p:sp>
      <p:sp>
        <p:nvSpPr>
          <p:cNvPr id="24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98070" y="27299789"/>
            <a:ext cx="27280660" cy="1386881"/>
          </a:xfrm>
          <a:prstGeom prst="rect">
            <a:avLst/>
          </a:prstGeom>
        </p:spPr>
        <p:txBody>
          <a:bodyPr/>
          <a:lstStyle/>
          <a:p>
            <a:r>
              <a:t>Podtytuł prezentacji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djęcie (zamienn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sz="half" idx="21"/>
          </p:nvPr>
        </p:nvSpPr>
        <p:spPr>
          <a:xfrm>
            <a:off x="13624559" y="12631843"/>
            <a:ext cx="15079841" cy="175510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ytuł slajdu"/>
          <p:cNvSpPr txBox="1">
            <a:spLocks noGrp="1"/>
          </p:cNvSpPr>
          <p:nvPr>
            <p:ph type="title" hasCustomPrompt="1"/>
          </p:nvPr>
        </p:nvSpPr>
        <p:spPr>
          <a:xfrm>
            <a:off x="1498070" y="14461066"/>
            <a:ext cx="12142260" cy="7303823"/>
          </a:xfrm>
          <a:prstGeom prst="rect">
            <a:avLst/>
          </a:prstGeom>
        </p:spPr>
        <p:txBody>
          <a:bodyPr/>
          <a:lstStyle>
            <a:lvl1pPr>
              <a:defRPr sz="26400" spc="-528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Tytuł slajdu</a:t>
            </a:r>
          </a:p>
        </p:txBody>
      </p:sp>
      <p:sp>
        <p:nvSpPr>
          <p:cNvPr id="34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98070" y="21651032"/>
            <a:ext cx="12142260" cy="6686902"/>
          </a:xfrm>
          <a:prstGeom prst="rect">
            <a:avLst/>
          </a:prstGeom>
        </p:spPr>
        <p:txBody>
          <a:bodyPr/>
          <a:lstStyle/>
          <a:p>
            <a:r>
              <a:t>Podtytuł slajdu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4665787" y="28639635"/>
            <a:ext cx="929709" cy="957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ytuł slajdu"/>
          <p:cNvSpPr txBox="1">
            <a:spLocks noGrp="1"/>
          </p:cNvSpPr>
          <p:nvPr>
            <p:ph type="title" hasCustomPrompt="1"/>
          </p:nvPr>
        </p:nvSpPr>
        <p:spPr>
          <a:xfrm>
            <a:off x="1498070" y="14224529"/>
            <a:ext cx="27280660" cy="1779511"/>
          </a:xfrm>
          <a:prstGeom prst="rect">
            <a:avLst/>
          </a:prstGeom>
        </p:spPr>
        <p:txBody>
          <a:bodyPr anchor="t"/>
          <a:lstStyle>
            <a:lvl1pPr>
              <a:defRPr sz="26400" spc="-528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Tytuł slajdu</a:t>
            </a:r>
          </a:p>
        </p:txBody>
      </p:sp>
      <p:sp>
        <p:nvSpPr>
          <p:cNvPr id="43" name="Podtytuł slajd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98070" y="15830578"/>
            <a:ext cx="27280660" cy="1160685"/>
          </a:xfrm>
          <a:prstGeom prst="rect">
            <a:avLst/>
          </a:prstGeom>
        </p:spPr>
        <p:txBody>
          <a:bodyPr lIns="56768" tIns="56768" rIns="56768" bIns="56768"/>
          <a:lstStyle>
            <a:lvl1pPr defTabSz="2112210">
              <a:defRPr sz="6806"/>
            </a:lvl1pPr>
          </a:lstStyle>
          <a:p>
            <a:r>
              <a:t>Podtytuł slajdu</a:t>
            </a:r>
          </a:p>
        </p:txBody>
      </p:sp>
      <p:sp>
        <p:nvSpPr>
          <p:cNvPr id="44" name="Treść - poziom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498070" y="18159376"/>
            <a:ext cx="27280660" cy="10251215"/>
          </a:xfrm>
          <a:prstGeom prst="rect">
            <a:avLst/>
          </a:prstGeom>
        </p:spPr>
        <p:txBody>
          <a:bodyPr/>
          <a:lstStyle>
            <a:lvl1pPr marL="18796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24892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30988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37084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43180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Tekst punktora na slajdzie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reść - poziom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498070" y="18159376"/>
            <a:ext cx="27280660" cy="10251215"/>
          </a:xfrm>
          <a:prstGeom prst="rect">
            <a:avLst/>
          </a:prstGeom>
        </p:spPr>
        <p:txBody>
          <a:bodyPr numCol="2" spcCol="1364032"/>
          <a:lstStyle>
            <a:lvl1pPr marL="18796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24892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30988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37084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43180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Tekst punktora na slajdzie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odtytuł slajd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98070" y="15830578"/>
            <a:ext cx="12142260" cy="1160685"/>
          </a:xfrm>
          <a:prstGeom prst="rect">
            <a:avLst/>
          </a:prstGeom>
        </p:spPr>
        <p:txBody>
          <a:bodyPr lIns="56768" tIns="56768" rIns="56768" bIns="56768"/>
          <a:lstStyle>
            <a:lvl1pPr defTabSz="2112210">
              <a:defRPr sz="6806"/>
            </a:lvl1pPr>
          </a:lstStyle>
          <a:p>
            <a:r>
              <a:t>Podtytuł slajdu</a:t>
            </a:r>
          </a:p>
        </p:txBody>
      </p:sp>
      <p:sp>
        <p:nvSpPr>
          <p:cNvPr id="61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98070" y="18159376"/>
            <a:ext cx="12142260" cy="10251983"/>
          </a:xfrm>
          <a:prstGeom prst="rect">
            <a:avLst/>
          </a:prstGeom>
        </p:spPr>
        <p:txBody>
          <a:bodyPr/>
          <a:lstStyle>
            <a:lvl1pPr marL="18796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24892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30988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37084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4318000" indent="-1879600" defTabSz="7608520">
              <a:lnSpc>
                <a:spcPct val="90000"/>
              </a:lnSpc>
              <a:spcBef>
                <a:spcPts val="14000"/>
              </a:spcBef>
              <a:buSzPct val="123000"/>
              <a:buChar char="•"/>
              <a:defRPr sz="1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Tekst punktora na slajdzie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sz="quarter" idx="22"/>
          </p:nvPr>
        </p:nvSpPr>
        <p:spPr>
          <a:xfrm>
            <a:off x="15138400" y="12378462"/>
            <a:ext cx="13555118" cy="180734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ytuł slajdu"/>
          <p:cNvSpPr txBox="1">
            <a:spLocks noGrp="1"/>
          </p:cNvSpPr>
          <p:nvPr>
            <p:ph type="title" hasCustomPrompt="1"/>
          </p:nvPr>
        </p:nvSpPr>
        <p:spPr>
          <a:xfrm>
            <a:off x="1498070" y="14224529"/>
            <a:ext cx="12142260" cy="1781916"/>
          </a:xfrm>
          <a:prstGeom prst="rect">
            <a:avLst/>
          </a:prstGeom>
        </p:spPr>
        <p:txBody>
          <a:bodyPr anchor="t"/>
          <a:lstStyle>
            <a:lvl1pPr>
              <a:defRPr sz="26400" spc="-528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Tytuł slajdu</a:t>
            </a:r>
          </a:p>
        </p:txBody>
      </p:sp>
      <p:sp>
        <p:nvSpPr>
          <p:cNvPr id="6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ytuł sekcji"/>
          <p:cNvSpPr txBox="1">
            <a:spLocks noGrp="1"/>
          </p:cNvSpPr>
          <p:nvPr>
            <p:ph type="title" hasCustomPrompt="1"/>
          </p:nvPr>
        </p:nvSpPr>
        <p:spPr>
          <a:xfrm>
            <a:off x="1498066" y="18513742"/>
            <a:ext cx="27280664" cy="5771516"/>
          </a:xfrm>
          <a:prstGeom prst="rect">
            <a:avLst/>
          </a:prstGeom>
        </p:spPr>
        <p:txBody>
          <a:bodyPr anchor="ctr"/>
          <a:lstStyle>
            <a:lvl1pPr>
              <a:defRPr sz="36000" b="0" spc="-72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Tytuł sekcji</a:t>
            </a:r>
          </a:p>
        </p:txBody>
      </p:sp>
      <p:sp>
        <p:nvSpPr>
          <p:cNvPr id="72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4665787" y="28639635"/>
            <a:ext cx="929709" cy="957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ytuł slajdu"/>
          <p:cNvSpPr txBox="1">
            <a:spLocks noGrp="1"/>
          </p:cNvSpPr>
          <p:nvPr>
            <p:ph type="title" hasCustomPrompt="1"/>
          </p:nvPr>
        </p:nvSpPr>
        <p:spPr>
          <a:xfrm>
            <a:off x="1498070" y="14224529"/>
            <a:ext cx="27280660" cy="1781729"/>
          </a:xfrm>
          <a:prstGeom prst="rect">
            <a:avLst/>
          </a:prstGeom>
        </p:spPr>
        <p:txBody>
          <a:bodyPr anchor="t"/>
          <a:lstStyle>
            <a:lvl1pPr>
              <a:defRPr sz="26400" spc="-528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Tytuł slajdu</a:t>
            </a:r>
          </a:p>
        </p:txBody>
      </p:sp>
      <p:sp>
        <p:nvSpPr>
          <p:cNvPr id="80" name="Podtytuł slajd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98070" y="15830578"/>
            <a:ext cx="27280660" cy="1160685"/>
          </a:xfrm>
          <a:prstGeom prst="rect">
            <a:avLst/>
          </a:prstGeom>
        </p:spPr>
        <p:txBody>
          <a:bodyPr lIns="56768" tIns="56768" rIns="56768" bIns="56768"/>
          <a:lstStyle>
            <a:lvl1pPr defTabSz="2112210">
              <a:defRPr sz="6806"/>
            </a:lvl1pPr>
          </a:lstStyle>
          <a:p>
            <a:r>
              <a:t>Podtytuł slajdu</a:t>
            </a:r>
          </a:p>
        </p:txBody>
      </p:sp>
      <p:sp>
        <p:nvSpPr>
          <p:cNvPr id="8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ytuł programu"/>
          <p:cNvSpPr txBox="1">
            <a:spLocks noGrp="1"/>
          </p:cNvSpPr>
          <p:nvPr>
            <p:ph type="title" hasCustomPrompt="1"/>
          </p:nvPr>
        </p:nvSpPr>
        <p:spPr>
          <a:xfrm>
            <a:off x="1498070" y="14224529"/>
            <a:ext cx="27280660" cy="1781916"/>
          </a:xfrm>
          <a:prstGeom prst="rect">
            <a:avLst/>
          </a:prstGeom>
        </p:spPr>
        <p:txBody>
          <a:bodyPr anchor="t"/>
          <a:lstStyle>
            <a:lvl1pPr>
              <a:defRPr sz="26400" spc="-528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Tytuł programu</a:t>
            </a:r>
          </a:p>
        </p:txBody>
      </p:sp>
      <p:sp>
        <p:nvSpPr>
          <p:cNvPr id="89" name="Podtytuł program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98070" y="15830578"/>
            <a:ext cx="27280660" cy="1160685"/>
          </a:xfrm>
          <a:prstGeom prst="rect">
            <a:avLst/>
          </a:prstGeom>
        </p:spPr>
        <p:txBody>
          <a:bodyPr lIns="56768" tIns="56768" rIns="56768" bIns="56768"/>
          <a:lstStyle>
            <a:lvl1pPr defTabSz="2112210">
              <a:defRPr sz="6806"/>
            </a:lvl1pPr>
          </a:lstStyle>
          <a:p>
            <a:r>
              <a:t>Podtytuł programu</a:t>
            </a:r>
          </a:p>
        </p:txBody>
      </p:sp>
      <p:sp>
        <p:nvSpPr>
          <p:cNvPr id="90" name="Treść - poziom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498070" y="18159376"/>
            <a:ext cx="27280660" cy="10251215"/>
          </a:xfrm>
          <a:prstGeom prst="rect">
            <a:avLst/>
          </a:prstGeom>
        </p:spPr>
        <p:txBody>
          <a:bodyPr/>
          <a:lstStyle>
            <a:lvl1pPr>
              <a:spcBef>
                <a:spcPts val="5600"/>
              </a:spcBef>
              <a:defRPr sz="5000" spc="-5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>
              <a:spcBef>
                <a:spcPts val="5600"/>
              </a:spcBef>
              <a:defRPr sz="5000" spc="-5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>
              <a:spcBef>
                <a:spcPts val="5600"/>
              </a:spcBef>
              <a:defRPr sz="5000" spc="-5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>
              <a:spcBef>
                <a:spcPts val="5600"/>
              </a:spcBef>
              <a:defRPr sz="5000" spc="-5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>
              <a:spcBef>
                <a:spcPts val="5600"/>
              </a:spcBef>
              <a:defRPr sz="5000" spc="-5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Tematy programu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rezentacji"/>
          <p:cNvSpPr txBox="1">
            <a:spLocks noGrp="1"/>
          </p:cNvSpPr>
          <p:nvPr>
            <p:ph type="title" hasCustomPrompt="1"/>
          </p:nvPr>
        </p:nvSpPr>
        <p:spPr>
          <a:xfrm>
            <a:off x="1498066" y="16081430"/>
            <a:ext cx="27280664" cy="5771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3076" tIns="63076" rIns="63076" bIns="63076" anchor="b">
            <a:normAutofit/>
          </a:bodyPr>
          <a:lstStyle/>
          <a:p>
            <a:r>
              <a:t>Tytuł prezentacji</a:t>
            </a:r>
          </a:p>
        </p:txBody>
      </p:sp>
      <p:sp>
        <p:nvSpPr>
          <p:cNvPr id="3" name="Treść - poziom 1…"/>
          <p:cNvSpPr txBox="1">
            <a:spLocks noGrp="1"/>
          </p:cNvSpPr>
          <p:nvPr>
            <p:ph type="body" idx="1" hasCustomPrompt="1"/>
          </p:nvPr>
        </p:nvSpPr>
        <p:spPr>
          <a:xfrm>
            <a:off x="1491667" y="21852945"/>
            <a:ext cx="27280659" cy="2365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3076" tIns="63076" rIns="63076" bIns="63076">
            <a:normAutofit/>
          </a:bodyPr>
          <a:lstStyle/>
          <a:p>
            <a:r>
              <a:t>Podtytuł prezentacji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4665787" y="28634378"/>
            <a:ext cx="929709" cy="957141"/>
          </a:xfrm>
          <a:prstGeom prst="rect">
            <a:avLst/>
          </a:prstGeom>
          <a:ln w="12700">
            <a:miter lim="400000"/>
          </a:ln>
        </p:spPr>
        <p:txBody>
          <a:bodyPr wrap="none" lIns="63076" tIns="63076" rIns="63076" bIns="63076" anchor="b">
            <a:spAutoFit/>
          </a:bodyPr>
          <a:lstStyle>
            <a:lvl1pPr defTabSz="1822920">
              <a:defRPr sz="5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760852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1" i="0" u="none" strike="noStrike" cap="none" spc="-296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457200" algn="l" defTabSz="760852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1" i="0" u="none" strike="noStrike" cap="none" spc="-296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914400" algn="l" defTabSz="760852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1" i="0" u="none" strike="noStrike" cap="none" spc="-296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1371600" algn="l" defTabSz="760852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1" i="0" u="none" strike="noStrike" cap="none" spc="-296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1828800" algn="l" defTabSz="760852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1" i="0" u="none" strike="noStrike" cap="none" spc="-296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2286000" algn="l" defTabSz="760852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1" i="0" u="none" strike="noStrike" cap="none" spc="-296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2743200" algn="l" defTabSz="760852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1" i="0" u="none" strike="noStrike" cap="none" spc="-296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3200400" algn="l" defTabSz="760852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1" i="0" u="none" strike="noStrike" cap="none" spc="-296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3657600" algn="l" defTabSz="760852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1" i="0" u="none" strike="noStrike" cap="none" spc="-296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25758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3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457200" algn="l" defTabSz="25758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3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914400" algn="l" defTabSz="25758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3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1371600" algn="l" defTabSz="25758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3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1828800" algn="l" defTabSz="25758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3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2286000" algn="l" defTabSz="25758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3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2743200" algn="l" defTabSz="25758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3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3200400" algn="l" defTabSz="25758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3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3657600" algn="l" defTabSz="25758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3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ctr" defTabSz="18229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18229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18229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18229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18229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18229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18229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18229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18229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4.png"/><Relationship Id="rId26" Type="http://schemas.openxmlformats.org/officeDocument/2006/relationships/image" Target="../media/image21.png"/><Relationship Id="rId21" Type="http://schemas.microsoft.com/office/2007/relationships/hdphoto" Target="../media/hdphoto4.wdp"/><Relationship Id="rId34" Type="http://schemas.openxmlformats.org/officeDocument/2006/relationships/image" Target="../media/image28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microsoft.com/office/2007/relationships/hdphoto" Target="../media/hdphoto3.wdp"/><Relationship Id="rId25" Type="http://schemas.openxmlformats.org/officeDocument/2006/relationships/image" Target="../media/image20.svg"/><Relationship Id="rId33" Type="http://schemas.openxmlformats.org/officeDocument/2006/relationships/image" Target="../media/image27.sv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29" Type="http://schemas.openxmlformats.org/officeDocument/2006/relationships/image" Target="../media/image2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24" Type="http://schemas.openxmlformats.org/officeDocument/2006/relationships/image" Target="../media/image19.png"/><Relationship Id="rId32" Type="http://schemas.openxmlformats.org/officeDocument/2006/relationships/image" Target="../media/image26.png"/><Relationship Id="rId37" Type="http://schemas.microsoft.com/office/2007/relationships/hdphoto" Target="../media/hdphoto7.wdp"/><Relationship Id="rId5" Type="http://schemas.openxmlformats.org/officeDocument/2006/relationships/image" Target="../media/image4.png"/><Relationship Id="rId15" Type="http://schemas.openxmlformats.org/officeDocument/2006/relationships/image" Target="../media/image12.svg"/><Relationship Id="rId23" Type="http://schemas.openxmlformats.org/officeDocument/2006/relationships/image" Target="../media/image18.svg"/><Relationship Id="rId28" Type="http://schemas.openxmlformats.org/officeDocument/2006/relationships/image" Target="../media/image23.png"/><Relationship Id="rId36" Type="http://schemas.openxmlformats.org/officeDocument/2006/relationships/image" Target="../media/image29.png"/><Relationship Id="rId10" Type="http://schemas.openxmlformats.org/officeDocument/2006/relationships/image" Target="../media/image8.png"/><Relationship Id="rId19" Type="http://schemas.openxmlformats.org/officeDocument/2006/relationships/image" Target="../media/image15.svg"/><Relationship Id="rId31" Type="http://schemas.microsoft.com/office/2007/relationships/hdphoto" Target="../media/hdphoto5.wdp"/><Relationship Id="rId4" Type="http://schemas.openxmlformats.org/officeDocument/2006/relationships/image" Target="../media/image3.png"/><Relationship Id="rId9" Type="http://schemas.openxmlformats.org/officeDocument/2006/relationships/image" Target="../media/image7.svg"/><Relationship Id="rId14" Type="http://schemas.openxmlformats.org/officeDocument/2006/relationships/image" Target="../media/image11.png"/><Relationship Id="rId22" Type="http://schemas.openxmlformats.org/officeDocument/2006/relationships/image" Target="../media/image17.png"/><Relationship Id="rId27" Type="http://schemas.openxmlformats.org/officeDocument/2006/relationships/image" Target="../media/image22.svg"/><Relationship Id="rId30" Type="http://schemas.openxmlformats.org/officeDocument/2006/relationships/image" Target="../media/image25.png"/><Relationship Id="rId35" Type="http://schemas.microsoft.com/office/2007/relationships/hdphoto" Target="../media/hdphoto6.wdp"/><Relationship Id="rId8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rostokąt"/>
          <p:cNvSpPr/>
          <p:nvPr/>
        </p:nvSpPr>
        <p:spPr>
          <a:xfrm>
            <a:off x="482600" y="596900"/>
            <a:ext cx="29298789" cy="7865741"/>
          </a:xfrm>
          <a:prstGeom prst="rect">
            <a:avLst/>
          </a:prstGeom>
          <a:solidFill>
            <a:srgbClr val="1B221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3076" tIns="63076" rIns="63076" bIns="63076" anchor="ctr"/>
          <a:lstStyle/>
          <a:p>
            <a:pPr defTabSz="2575865">
              <a:defRPr sz="9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52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596900"/>
            <a:ext cx="29172508" cy="7715793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PARTNERS"/>
          <p:cNvSpPr txBox="1">
            <a:spLocks noGrp="1"/>
          </p:cNvSpPr>
          <p:nvPr>
            <p:ph type="body" idx="21"/>
          </p:nvPr>
        </p:nvSpPr>
        <p:spPr>
          <a:xfrm>
            <a:off x="1491664" y="36182646"/>
            <a:ext cx="13222313" cy="811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>
            <a:lvl1pPr defTabSz="1056105">
              <a:defRPr sz="4592"/>
            </a:lvl1pPr>
          </a:lstStyle>
          <a:p>
            <a:r>
              <a:rPr dirty="0"/>
              <a:t>PARTNERS</a:t>
            </a:r>
          </a:p>
        </p:txBody>
      </p:sp>
      <p:sp>
        <p:nvSpPr>
          <p:cNvPr id="154" name="Title"/>
          <p:cNvSpPr txBox="1">
            <a:spLocks noGrp="1"/>
          </p:cNvSpPr>
          <p:nvPr>
            <p:ph type="ctrTitle"/>
          </p:nvPr>
        </p:nvSpPr>
        <p:spPr>
          <a:xfrm>
            <a:off x="1498066" y="2387147"/>
            <a:ext cx="18490122" cy="2365376"/>
          </a:xfrm>
          <a:prstGeom prst="rect">
            <a:avLst/>
          </a:prstGeom>
        </p:spPr>
        <p:txBody>
          <a:bodyPr/>
          <a:lstStyle>
            <a:lvl1pPr defTabSz="7532435">
              <a:defRPr sz="14652" spc="-293"/>
            </a:lvl1pPr>
          </a:lstStyle>
          <a:p>
            <a:r>
              <a:rPr dirty="0"/>
              <a:t>Title</a:t>
            </a:r>
          </a:p>
        </p:txBody>
      </p:sp>
      <p:sp>
        <p:nvSpPr>
          <p:cNvPr id="155" name="subtitle"/>
          <p:cNvSpPr txBox="1"/>
          <p:nvPr/>
        </p:nvSpPr>
        <p:spPr>
          <a:xfrm>
            <a:off x="1498066" y="4457502"/>
            <a:ext cx="20969594" cy="1734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3076" tIns="63076" rIns="63076" bIns="63076" anchor="b">
            <a:normAutofit/>
          </a:bodyPr>
          <a:lstStyle>
            <a:lvl1pPr algn="l" defTabSz="2575865">
              <a:defRPr sz="83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subtitle</a:t>
            </a:r>
          </a:p>
        </p:txBody>
      </p:sp>
      <p:pic>
        <p:nvPicPr>
          <p:cNvPr id="156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1891" y="2317169"/>
            <a:ext cx="8487672" cy="4425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47" y="9626632"/>
            <a:ext cx="12011306" cy="9401303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Prostokąt"/>
          <p:cNvSpPr/>
          <p:nvPr/>
        </p:nvSpPr>
        <p:spPr>
          <a:xfrm>
            <a:off x="585871" y="35197331"/>
            <a:ext cx="29105058" cy="356559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3076" tIns="63076" rIns="63076" bIns="63076" anchor="ctr"/>
          <a:lstStyle/>
          <a:p>
            <a:pPr defTabSz="2575865">
              <a:defRPr sz="9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0" name="obrazek" descr="obrazek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4151" y="37232520"/>
            <a:ext cx="8752498" cy="1557160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HOST"/>
          <p:cNvSpPr txBox="1"/>
          <p:nvPr/>
        </p:nvSpPr>
        <p:spPr>
          <a:xfrm>
            <a:off x="17646064" y="36182647"/>
            <a:ext cx="12252121" cy="811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6768" tIns="56768" rIns="56768" bIns="56768">
            <a:normAutofit lnSpcReduction="10000"/>
          </a:bodyPr>
          <a:lstStyle>
            <a:lvl1pPr algn="l" defTabSz="1056105">
              <a:defRPr sz="4592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HOST</a:t>
            </a:r>
          </a:p>
        </p:txBody>
      </p:sp>
      <p:sp>
        <p:nvSpPr>
          <p:cNvPr id="163" name="FOUNDER"/>
          <p:cNvSpPr txBox="1"/>
          <p:nvPr/>
        </p:nvSpPr>
        <p:spPr>
          <a:xfrm>
            <a:off x="17646063" y="39258550"/>
            <a:ext cx="10603500" cy="708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6768" tIns="56768" rIns="56768" bIns="56768">
            <a:normAutofit fontScale="92500" lnSpcReduction="10000"/>
          </a:bodyPr>
          <a:lstStyle>
            <a:lvl1pPr algn="l" defTabSz="1056105">
              <a:defRPr sz="4592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FUNDE</a:t>
            </a:r>
            <a:r>
              <a:rPr lang="nb-NO" dirty="0"/>
              <a:t>D BY</a:t>
            </a:r>
            <a:endParaRPr dirty="0"/>
          </a:p>
        </p:txBody>
      </p:sp>
      <p:sp>
        <p:nvSpPr>
          <p:cNvPr id="164" name="Abstract"/>
          <p:cNvSpPr txBox="1"/>
          <p:nvPr/>
        </p:nvSpPr>
        <p:spPr>
          <a:xfrm>
            <a:off x="2066071" y="20033642"/>
            <a:ext cx="4313167" cy="141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3076" tIns="63076" rIns="63076" bIns="63076" anchor="ctr">
            <a:spAutoFit/>
          </a:bodyPr>
          <a:lstStyle/>
          <a:p>
            <a:r>
              <a:t>Abstract</a:t>
            </a:r>
          </a:p>
        </p:txBody>
      </p:sp>
      <p:sp>
        <p:nvSpPr>
          <p:cNvPr id="165" name="Research question"/>
          <p:cNvSpPr txBox="1"/>
          <p:nvPr/>
        </p:nvSpPr>
        <p:spPr>
          <a:xfrm>
            <a:off x="2066071" y="27531976"/>
            <a:ext cx="9348196" cy="141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3076" tIns="63076" rIns="63076" bIns="63076" anchor="ctr">
            <a:spAutoFit/>
          </a:bodyPr>
          <a:lstStyle/>
          <a:p>
            <a:r>
              <a:t>Research question</a:t>
            </a:r>
          </a:p>
        </p:txBody>
      </p:sp>
      <p:sp>
        <p:nvSpPr>
          <p:cNvPr id="166" name="Conclusion"/>
          <p:cNvSpPr txBox="1"/>
          <p:nvPr/>
        </p:nvSpPr>
        <p:spPr>
          <a:xfrm>
            <a:off x="15827362" y="21296239"/>
            <a:ext cx="5684347" cy="1416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3076" tIns="63076" rIns="63076" bIns="63076" anchor="ctr">
            <a:spAutoFit/>
          </a:bodyPr>
          <a:lstStyle/>
          <a:p>
            <a:r>
              <a:rPr dirty="0"/>
              <a:t>Conclusion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D8BC1B-45F9-4BEB-B3BD-1C3B4762E4A0}"/>
              </a:ext>
            </a:extLst>
          </p:cNvPr>
          <p:cNvSpPr txBox="1"/>
          <p:nvPr/>
        </p:nvSpPr>
        <p:spPr>
          <a:xfrm>
            <a:off x="1944547" y="21776890"/>
            <a:ext cx="12011306" cy="55442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3076" tIns="63076" rIns="63076" bIns="63076" numCol="1" spcCol="38100" rtlCol="0" anchor="ctr">
            <a:spAutoFit/>
          </a:bodyPr>
          <a:lstStyle/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3200" b="1" i="0" dirty="0">
                <a:solidFill>
                  <a:srgbClr val="333333"/>
                </a:solidFill>
                <a:effectLst/>
                <a:latin typeface="+mj-lt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sz="3200" b="1" i="0" dirty="0">
              <a:solidFill>
                <a:srgbClr val="333333"/>
              </a:solidFill>
              <a:effectLst/>
              <a:latin typeface="+mj-lt"/>
            </a:endParaRP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3200" i="0" dirty="0">
                <a:solidFill>
                  <a:srgbClr val="333333"/>
                </a:solidFill>
                <a:effectLst/>
                <a:latin typeface="+mj-lt"/>
              </a:rPr>
              <a:t>Nunc viverra imperdiet enim. Fusce est. Vivamus a tellus.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sz="3200" i="0" dirty="0">
              <a:solidFill>
                <a:srgbClr val="333333"/>
              </a:solidFill>
              <a:effectLst/>
              <a:latin typeface="+mj-lt"/>
            </a:endParaRP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3200" i="0" dirty="0">
                <a:solidFill>
                  <a:srgbClr val="333333"/>
                </a:solidFill>
                <a:effectLst/>
                <a:latin typeface="+mj-lt"/>
              </a:rPr>
              <a:t>Pellentesque habitant morbi tristique senectus et netus et malesuada fames ac turpis egestas. Proin pharetra nonummy pede. Mauris et orci.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51C15A-ABE3-4764-9CC5-520AF3D95C7D}"/>
              </a:ext>
            </a:extLst>
          </p:cNvPr>
          <p:cNvSpPr txBox="1"/>
          <p:nvPr/>
        </p:nvSpPr>
        <p:spPr>
          <a:xfrm>
            <a:off x="2096947" y="29110303"/>
            <a:ext cx="12011306" cy="55442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3076" tIns="63076" rIns="63076" bIns="63076" numCol="1" spcCol="38100" rtlCol="0" anchor="ctr">
            <a:spAutoFit/>
          </a:bodyPr>
          <a:lstStyle/>
          <a:p>
            <a:pPr marL="514350" marR="0" indent="-51435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nb-NO" sz="3200" i="0" dirty="0" err="1">
                <a:solidFill>
                  <a:srgbClr val="333333"/>
                </a:solidFill>
                <a:effectLst/>
                <a:latin typeface="+mj-lt"/>
              </a:rPr>
              <a:t>Lorem</a:t>
            </a:r>
            <a:r>
              <a:rPr lang="nb-NO" sz="3200" i="0" dirty="0">
                <a:solidFill>
                  <a:srgbClr val="333333"/>
                </a:solidFill>
                <a:effectLst/>
                <a:latin typeface="+mj-lt"/>
              </a:rPr>
              <a:t> ipsum dolor sit amet, consectetuer adipiscing elit. Maecenas porttitor congue massa. </a:t>
            </a:r>
          </a:p>
          <a:p>
            <a:pPr marL="514350" marR="0" indent="-51435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lang="nb-NO" sz="3200" i="0" dirty="0">
              <a:solidFill>
                <a:srgbClr val="333333"/>
              </a:solidFill>
              <a:effectLst/>
              <a:latin typeface="+mj-lt"/>
            </a:endParaRPr>
          </a:p>
          <a:p>
            <a:pPr marL="514350" marR="0" indent="-51435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nb-NO" sz="3200" i="0" dirty="0" err="1">
                <a:solidFill>
                  <a:srgbClr val="333333"/>
                </a:solidFill>
                <a:effectLst/>
                <a:latin typeface="+mj-lt"/>
              </a:rPr>
              <a:t>Fusce</a:t>
            </a:r>
            <a:r>
              <a:rPr lang="nb-NO" sz="3200" i="0" dirty="0">
                <a:solidFill>
                  <a:srgbClr val="333333"/>
                </a:solidFill>
                <a:effectLst/>
                <a:latin typeface="+mj-lt"/>
              </a:rPr>
              <a:t> posuere, magna sed pulvinar ultricies, purus lectus malesuada libero, sit amet commodo magna eros quis urna. </a:t>
            </a:r>
            <a:r>
              <a:rPr lang="nb-NO" sz="3200" i="0" dirty="0" err="1">
                <a:solidFill>
                  <a:srgbClr val="333333"/>
                </a:solidFill>
                <a:effectLst/>
                <a:latin typeface="+mj-lt"/>
              </a:rPr>
              <a:t>Nunc</a:t>
            </a:r>
            <a:r>
              <a:rPr lang="nb-NO" sz="3200" i="0" dirty="0">
                <a:solidFill>
                  <a:srgbClr val="333333"/>
                </a:solidFill>
                <a:effectLst/>
                <a:latin typeface="+mj-lt"/>
              </a:rPr>
              <a:t> viverra imperdiet enim. Fusce est. Vivamus a </a:t>
            </a:r>
            <a:r>
              <a:rPr lang="nb-NO" sz="3200" i="0" dirty="0" err="1">
                <a:solidFill>
                  <a:srgbClr val="333333"/>
                </a:solidFill>
                <a:effectLst/>
                <a:latin typeface="+mj-lt"/>
              </a:rPr>
              <a:t>tellus</a:t>
            </a:r>
            <a:r>
              <a:rPr lang="nb-NO" sz="320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</a:p>
          <a:p>
            <a:pPr marL="514350" marR="0" indent="-51435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lang="nb-NO" sz="3200" dirty="0">
              <a:solidFill>
                <a:srgbClr val="333333"/>
              </a:solidFill>
              <a:latin typeface="+mj-lt"/>
            </a:endParaRPr>
          </a:p>
          <a:p>
            <a:pPr marL="514350" marR="0" indent="-51435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nb-NO" sz="3200" i="0" dirty="0" err="1">
                <a:solidFill>
                  <a:srgbClr val="333333"/>
                </a:solidFill>
                <a:effectLst/>
                <a:latin typeface="+mj-lt"/>
              </a:rPr>
              <a:t>Pellentesque</a:t>
            </a:r>
            <a:r>
              <a:rPr lang="nb-NO" sz="3200" i="0" dirty="0">
                <a:solidFill>
                  <a:srgbClr val="333333"/>
                </a:solidFill>
                <a:effectLst/>
                <a:latin typeface="+mj-lt"/>
              </a:rPr>
              <a:t> habitant morbi tristique senectus et netus et malesuada fames ac turpis egestas. Proin pharetra nonummy pede. Mauris et orci.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3014BD-4158-4F24-8E85-EB976291A0F1}"/>
              </a:ext>
            </a:extLst>
          </p:cNvPr>
          <p:cNvSpPr txBox="1"/>
          <p:nvPr/>
        </p:nvSpPr>
        <p:spPr>
          <a:xfrm>
            <a:off x="15827362" y="9686753"/>
            <a:ext cx="12011306" cy="114535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3076" tIns="63076" rIns="63076" bIns="63076" numCol="1" spcCol="38100" rtlCol="0" anchor="ctr">
            <a:spAutoFit/>
          </a:bodyPr>
          <a:lstStyle/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Nunc viverra imperdiet enim. Fusce est. Vivamus a tellus.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Pellentesque habitant morbi tristique senectus et netus et malesuada fames ac turpis egestas. Proin pharetra nonummy pede. Mauris et </a:t>
            </a:r>
            <a:r>
              <a:rPr kumimoji="0" lang="nb-NO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orci</a:t>
            </a:r>
            <a:r>
              <a:rPr kumimoji="0" lang="nb-NO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sz="3200" dirty="0"/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Nunc viverra imperdiet enim. Fusce est. Vivamus a tellus.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Pellentesque habitant morbi tristique senectus et netus et malesuada fames ac turpis egestas. Proin pharetra nonummy pede. Mauris et orci.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66C338-4F06-4358-8D19-21DEC2D4A1EC}"/>
              </a:ext>
            </a:extLst>
          </p:cNvPr>
          <p:cNvSpPr txBox="1"/>
          <p:nvPr/>
        </p:nvSpPr>
        <p:spPr>
          <a:xfrm>
            <a:off x="15827362" y="23181126"/>
            <a:ext cx="12011306" cy="55442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3076" tIns="63076" rIns="63076" bIns="63076" numCol="1" spcCol="38100" rtlCol="0" anchor="ctr">
            <a:spAutoFit/>
          </a:bodyPr>
          <a:lstStyle/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3200" b="1" i="0" dirty="0">
                <a:solidFill>
                  <a:srgbClr val="333333"/>
                </a:solidFill>
                <a:effectLst/>
                <a:latin typeface="+mj-lt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sz="3200" b="1" i="0" dirty="0">
              <a:solidFill>
                <a:srgbClr val="333333"/>
              </a:solidFill>
              <a:effectLst/>
              <a:latin typeface="+mj-lt"/>
            </a:endParaRP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3200" i="0" dirty="0">
                <a:solidFill>
                  <a:srgbClr val="333333"/>
                </a:solidFill>
                <a:effectLst/>
                <a:latin typeface="+mj-lt"/>
              </a:rPr>
              <a:t>Nunc viverra imperdiet enim. Fusce est. Vivamus a tellus.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sz="3200" i="0" dirty="0">
              <a:solidFill>
                <a:srgbClr val="333333"/>
              </a:solidFill>
              <a:effectLst/>
              <a:latin typeface="+mj-lt"/>
            </a:endParaRP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3200" i="0" dirty="0">
                <a:solidFill>
                  <a:srgbClr val="333333"/>
                </a:solidFill>
                <a:effectLst/>
                <a:latin typeface="+mj-lt"/>
              </a:rPr>
              <a:t>Pellentesque habitant morbi tristique senectus et netus et malesuada fames ac turpis egestas. Proin pharetra nonummy pede. Mauris et orci.</a:t>
            </a:r>
          </a:p>
          <a:p>
            <a:pPr marL="0" marR="0" indent="0" algn="l" defTabSz="76085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26" name="obrazek" descr="obrazek">
            <a:extLst>
              <a:ext uri="{FF2B5EF4-FFF2-40B4-BE49-F238E27FC236}">
                <a16:creationId xmlns:a16="http://schemas.microsoft.com/office/drawing/2014/main" id="{51E4DE94-4138-4776-84BE-98A5B353E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3447" y="29194246"/>
            <a:ext cx="12011306" cy="5257186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FOUNDER">
            <a:extLst>
              <a:ext uri="{FF2B5EF4-FFF2-40B4-BE49-F238E27FC236}">
                <a16:creationId xmlns:a16="http://schemas.microsoft.com/office/drawing/2014/main" id="{CF3F5419-9226-4CB4-8BE2-01EC3755086E}"/>
              </a:ext>
            </a:extLst>
          </p:cNvPr>
          <p:cNvSpPr txBox="1"/>
          <p:nvPr/>
        </p:nvSpPr>
        <p:spPr>
          <a:xfrm>
            <a:off x="17192925" y="40051636"/>
            <a:ext cx="7766808" cy="1104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6768" tIns="56768" rIns="56768" bIns="56768">
            <a:normAutofit/>
          </a:bodyPr>
          <a:lstStyle>
            <a:lvl1pPr algn="l" defTabSz="1056105">
              <a:defRPr sz="4592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marL="685800" hangingPunct="0"/>
            <a:r>
              <a:rPr lang="en-US" sz="2000" b="0" i="1" dirty="0">
                <a:solidFill>
                  <a:srgbClr val="A6A6A8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This research is funded by SFI MediaFutures partners and the Research Council of Norway (grant number 309339).</a:t>
            </a:r>
            <a:endParaRPr lang="nb-NO" sz="2000" b="0" dirty="0">
              <a:solidFill>
                <a:srgbClr val="A6A6A8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8A23F49C-F7C4-9822-8357-DFAD361188B8}"/>
              </a:ext>
            </a:extLst>
          </p:cNvPr>
          <p:cNvGrpSpPr/>
          <p:nvPr/>
        </p:nvGrpSpPr>
        <p:grpSpPr>
          <a:xfrm>
            <a:off x="1430485" y="36966827"/>
            <a:ext cx="10087188" cy="5052364"/>
            <a:chOff x="1430485" y="36966827"/>
            <a:chExt cx="10087188" cy="5052364"/>
          </a:xfrm>
        </p:grpSpPr>
        <p:pic>
          <p:nvPicPr>
            <p:cNvPr id="6" name="Bilde 5" descr="Et bilde som inneholder Font, Grafikk, logo, grafisk design&#10;&#10;Automatisk generert beskrivelse">
              <a:extLst>
                <a:ext uri="{FF2B5EF4-FFF2-40B4-BE49-F238E27FC236}">
                  <a16:creationId xmlns:a16="http://schemas.microsoft.com/office/drawing/2014/main" id="{A65639B0-D83A-0619-1AA6-9432AFD9F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4285" y="41019370"/>
              <a:ext cx="3813388" cy="781744"/>
            </a:xfrm>
            <a:prstGeom prst="rect">
              <a:avLst/>
            </a:prstGeom>
          </p:spPr>
        </p:pic>
        <p:pic>
          <p:nvPicPr>
            <p:cNvPr id="8" name="Grafikk 7">
              <a:extLst>
                <a:ext uri="{FF2B5EF4-FFF2-40B4-BE49-F238E27FC236}">
                  <a16:creationId xmlns:a16="http://schemas.microsoft.com/office/drawing/2014/main" id="{20601088-FF1C-C3D9-FC94-A10AC91D83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7026" t="40755" r="27637" b="41087"/>
            <a:stretch/>
          </p:blipFill>
          <p:spPr>
            <a:xfrm>
              <a:off x="1430485" y="36966827"/>
              <a:ext cx="2607370" cy="1044273"/>
            </a:xfrm>
            <a:prstGeom prst="rect">
              <a:avLst/>
            </a:prstGeom>
          </p:spPr>
        </p:pic>
        <p:pic>
          <p:nvPicPr>
            <p:cNvPr id="10" name="Bilde 9" descr="Et bilde som inneholder tekst, Font, Grafikk, grafisk design&#10;&#10;Automatisk generert beskrivelse">
              <a:extLst>
                <a:ext uri="{FF2B5EF4-FFF2-40B4-BE49-F238E27FC236}">
                  <a16:creationId xmlns:a16="http://schemas.microsoft.com/office/drawing/2014/main" id="{4C17CF0F-11F4-10C3-8338-4DF5ABD507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984" b="39506"/>
            <a:stretch/>
          </p:blipFill>
          <p:spPr>
            <a:xfrm>
              <a:off x="4029236" y="37064057"/>
              <a:ext cx="3872125" cy="871635"/>
            </a:xfrm>
            <a:prstGeom prst="rect">
              <a:avLst/>
            </a:prstGeom>
          </p:spPr>
        </p:pic>
        <p:pic>
          <p:nvPicPr>
            <p:cNvPr id="12" name="Grafikk 11">
              <a:extLst>
                <a:ext uri="{FF2B5EF4-FFF2-40B4-BE49-F238E27FC236}">
                  <a16:creationId xmlns:a16="http://schemas.microsoft.com/office/drawing/2014/main" id="{3C9CE84A-74CD-8FAB-CF5B-AC32F8EF30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13312" t="42930" r="11884" b="44172"/>
            <a:stretch/>
          </p:blipFill>
          <p:spPr>
            <a:xfrm>
              <a:off x="7922202" y="37014414"/>
              <a:ext cx="3534549" cy="862247"/>
            </a:xfrm>
            <a:prstGeom prst="rect">
              <a:avLst/>
            </a:prstGeom>
          </p:spPr>
        </p:pic>
        <p:pic>
          <p:nvPicPr>
            <p:cNvPr id="14" name="Grafikk 13">
              <a:extLst>
                <a:ext uri="{FF2B5EF4-FFF2-40B4-BE49-F238E27FC236}">
                  <a16:creationId xmlns:a16="http://schemas.microsoft.com/office/drawing/2014/main" id="{BD32632A-A1AE-8FFF-A97E-E9B576F604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39318" t="45971" r="40889" b="45359"/>
            <a:stretch/>
          </p:blipFill>
          <p:spPr>
            <a:xfrm>
              <a:off x="1546192" y="38147471"/>
              <a:ext cx="1842149" cy="1044273"/>
            </a:xfrm>
            <a:prstGeom prst="rect">
              <a:avLst/>
            </a:prstGeom>
          </p:spPr>
        </p:pic>
        <p:pic>
          <p:nvPicPr>
            <p:cNvPr id="16" name="Bilde 15" descr="Et bilde som inneholder Grafikk, Font, grafisk design, logo&#10;&#10;Automatisk generert beskrivelse">
              <a:extLst>
                <a:ext uri="{FF2B5EF4-FFF2-40B4-BE49-F238E27FC236}">
                  <a16:creationId xmlns:a16="http://schemas.microsoft.com/office/drawing/2014/main" id="{EA701604-2FD0-6B48-0941-2698D1FD3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50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622" y="38036944"/>
              <a:ext cx="2327059" cy="1206097"/>
            </a:xfrm>
            <a:prstGeom prst="rect">
              <a:avLst/>
            </a:prstGeom>
          </p:spPr>
        </p:pic>
        <p:pic>
          <p:nvPicPr>
            <p:cNvPr id="18" name="Grafikk 17">
              <a:extLst>
                <a:ext uri="{FF2B5EF4-FFF2-40B4-BE49-F238E27FC236}">
                  <a16:creationId xmlns:a16="http://schemas.microsoft.com/office/drawing/2014/main" id="{39E2EB87-35A3-1B10-8542-12C1EFAB2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209745" y="38395179"/>
              <a:ext cx="3229478" cy="583100"/>
            </a:xfrm>
            <a:prstGeom prst="rect">
              <a:avLst/>
            </a:prstGeom>
          </p:spPr>
        </p:pic>
        <p:pic>
          <p:nvPicPr>
            <p:cNvPr id="20" name="Bilde 19" descr="Et bilde som inneholder logo, Grafikk, symbol, Font&#10;&#10;Automatisk generert beskrivelse">
              <a:extLst>
                <a:ext uri="{FF2B5EF4-FFF2-40B4-BE49-F238E27FC236}">
                  <a16:creationId xmlns:a16="http://schemas.microsoft.com/office/drawing/2014/main" id="{5A828029-0C01-7BF5-F56D-066473751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harpenSoften amount="5000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2396" y="37990556"/>
              <a:ext cx="1384987" cy="1384987"/>
            </a:xfrm>
            <a:prstGeom prst="rect">
              <a:avLst/>
            </a:prstGeom>
          </p:spPr>
        </p:pic>
        <p:pic>
          <p:nvPicPr>
            <p:cNvPr id="22" name="Grafikk 21">
              <a:extLst>
                <a:ext uri="{FF2B5EF4-FFF2-40B4-BE49-F238E27FC236}">
                  <a16:creationId xmlns:a16="http://schemas.microsoft.com/office/drawing/2014/main" id="{9FFFDBB8-CA60-E624-D95E-011317F7D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 l="25305" t="31768" r="24894" b="33350"/>
            <a:stretch/>
          </p:blipFill>
          <p:spPr>
            <a:xfrm>
              <a:off x="1459581" y="39102610"/>
              <a:ext cx="2213135" cy="1550127"/>
            </a:xfrm>
            <a:prstGeom prst="rect">
              <a:avLst/>
            </a:prstGeom>
          </p:spPr>
        </p:pic>
        <p:pic>
          <p:nvPicPr>
            <p:cNvPr id="29" name="Grafikk 28">
              <a:extLst>
                <a:ext uri="{FF2B5EF4-FFF2-40B4-BE49-F238E27FC236}">
                  <a16:creationId xmlns:a16="http://schemas.microsoft.com/office/drawing/2014/main" id="{7754FE3B-A603-02AB-89F7-6B635C3C2E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 l="28254" t="26379" r="27465" b="25832"/>
            <a:stretch/>
          </p:blipFill>
          <p:spPr>
            <a:xfrm>
              <a:off x="5925872" y="39243672"/>
              <a:ext cx="1428073" cy="1550126"/>
            </a:xfrm>
            <a:prstGeom prst="rect">
              <a:avLst/>
            </a:prstGeom>
          </p:spPr>
        </p:pic>
        <p:pic>
          <p:nvPicPr>
            <p:cNvPr id="31" name="Grafikk 30">
              <a:extLst>
                <a:ext uri="{FF2B5EF4-FFF2-40B4-BE49-F238E27FC236}">
                  <a16:creationId xmlns:a16="http://schemas.microsoft.com/office/drawing/2014/main" id="{3354607A-B53F-6751-E172-95D3E8F21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4362108" y="39514922"/>
              <a:ext cx="711511" cy="977141"/>
            </a:xfrm>
            <a:prstGeom prst="rect">
              <a:avLst/>
            </a:prstGeom>
          </p:spPr>
        </p:pic>
        <p:pic>
          <p:nvPicPr>
            <p:cNvPr id="33" name="Grafikk 32">
              <a:extLst>
                <a:ext uri="{FF2B5EF4-FFF2-40B4-BE49-F238E27FC236}">
                  <a16:creationId xmlns:a16="http://schemas.microsoft.com/office/drawing/2014/main" id="{77A80068-B70A-93D6-9D76-D9B647FDB5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rcRect l="24826" t="40236" r="22128" b="39354"/>
            <a:stretch/>
          </p:blipFill>
          <p:spPr>
            <a:xfrm>
              <a:off x="7912504" y="39436796"/>
              <a:ext cx="3371912" cy="1297418"/>
            </a:xfrm>
            <a:prstGeom prst="rect">
              <a:avLst/>
            </a:prstGeom>
          </p:spPr>
        </p:pic>
        <p:pic>
          <p:nvPicPr>
            <p:cNvPr id="35" name="Bilde 34" descr="Et bilde som inneholder Font, Grafikk, grafisk design, logo&#10;&#10;Automatisk generert beskrivelse">
              <a:extLst>
                <a:ext uri="{FF2B5EF4-FFF2-40B4-BE49-F238E27FC236}">
                  <a16:creationId xmlns:a16="http://schemas.microsoft.com/office/drawing/2014/main" id="{6BE588BF-851F-6133-59CF-FC13F2C57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sharpenSoften amount="5000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939" y="40925502"/>
              <a:ext cx="2350176" cy="862653"/>
            </a:xfrm>
            <a:prstGeom prst="rect">
              <a:avLst/>
            </a:prstGeom>
          </p:spPr>
        </p:pic>
        <p:pic>
          <p:nvPicPr>
            <p:cNvPr id="37" name="Grafikk 36">
              <a:extLst>
                <a:ext uri="{FF2B5EF4-FFF2-40B4-BE49-F238E27FC236}">
                  <a16:creationId xmlns:a16="http://schemas.microsoft.com/office/drawing/2014/main" id="{68E19624-946B-D8B2-FF76-1321549E0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rcRect l="36444" t="34096" r="37118" b="38663"/>
            <a:stretch/>
          </p:blipFill>
          <p:spPr>
            <a:xfrm>
              <a:off x="5031967" y="40603949"/>
              <a:ext cx="2441927" cy="1415242"/>
            </a:xfrm>
            <a:prstGeom prst="rect">
              <a:avLst/>
            </a:prstGeom>
          </p:spPr>
        </p:pic>
      </p:grpSp>
      <p:grpSp>
        <p:nvGrpSpPr>
          <p:cNvPr id="44" name="Gruppe 43">
            <a:extLst>
              <a:ext uri="{FF2B5EF4-FFF2-40B4-BE49-F238E27FC236}">
                <a16:creationId xmlns:a16="http://schemas.microsoft.com/office/drawing/2014/main" id="{1E263EBC-31C1-140F-00EF-127D165ABB5D}"/>
              </a:ext>
            </a:extLst>
          </p:cNvPr>
          <p:cNvGrpSpPr/>
          <p:nvPr/>
        </p:nvGrpSpPr>
        <p:grpSpPr>
          <a:xfrm>
            <a:off x="17747664" y="40844810"/>
            <a:ext cx="7375726" cy="1335555"/>
            <a:chOff x="22355879" y="39936073"/>
            <a:chExt cx="6773449" cy="1226498"/>
          </a:xfrm>
        </p:grpSpPr>
        <p:pic>
          <p:nvPicPr>
            <p:cNvPr id="41" name="Bilde 40" descr="Et bilde som inneholder Font, Grafikk, logo, grafisk design&#10;&#10;Automatisk generert beskrivelse">
              <a:extLst>
                <a:ext uri="{FF2B5EF4-FFF2-40B4-BE49-F238E27FC236}">
                  <a16:creationId xmlns:a16="http://schemas.microsoft.com/office/drawing/2014/main" id="{87070024-BC57-5363-0D47-4CA77BAC7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sharpenSoften amount="5000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5879" y="39936073"/>
              <a:ext cx="3646381" cy="1226498"/>
            </a:xfrm>
            <a:prstGeom prst="rect">
              <a:avLst/>
            </a:prstGeom>
          </p:spPr>
        </p:pic>
        <p:pic>
          <p:nvPicPr>
            <p:cNvPr id="43" name="Bilde 42" descr="Et bilde som inneholder tekst, Font, Grafikk, hvit&#10;&#10;Automatisk generert beskrivelse">
              <a:extLst>
                <a:ext uri="{FF2B5EF4-FFF2-40B4-BE49-F238E27FC236}">
                  <a16:creationId xmlns:a16="http://schemas.microsoft.com/office/drawing/2014/main" id="{EA4404C3-D23E-7579-42B4-B8392FA3A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BEBA8EAE-BF5A-486C-A8C5-ECC9F3942E4B}">
                  <a14:imgProps xmlns:a14="http://schemas.microsoft.com/office/drawing/2010/main">
                    <a14:imgLayer r:embed="rId37">
                      <a14:imgEffect>
                        <a14:sharpenSoften amount="5000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3932" y="40165998"/>
              <a:ext cx="3225396" cy="71406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3076" tIns="63076" rIns="63076" bIns="63076" numCol="1" spcCol="38100" rtlCol="0" anchor="ctr">
        <a:spAutoFit/>
      </a:bodyPr>
      <a:lstStyle>
        <a:defPPr marL="0" marR="0" indent="0" algn="ctr" defTabSz="25758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3076" tIns="63076" rIns="63076" bIns="63076" numCol="1" spcCol="38100" rtlCol="0" anchor="ctr">
        <a:spAutoFit/>
      </a:bodyPr>
      <a:lstStyle>
        <a:defPPr marL="0" marR="0" indent="0" algn="ctr" defTabSz="760852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emplate-poster_MF_2021.potx" id="{3B76D25E-67C0-4206-A275-20EE258A0E33}" vid="{5CC1E1E0-9B49-4B09-A9C3-831E13D52916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3076" tIns="63076" rIns="63076" bIns="63076" numCol="1" spcCol="38100" rtlCol="0" anchor="ctr">
        <a:spAutoFit/>
      </a:bodyPr>
      <a:lstStyle>
        <a:defPPr marL="0" marR="0" indent="0" algn="ctr" defTabSz="25758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3076" tIns="63076" rIns="63076" bIns="63076" numCol="1" spcCol="38100" rtlCol="0" anchor="ctr">
        <a:spAutoFit/>
      </a:bodyPr>
      <a:lstStyle>
        <a:defPPr marL="0" marR="0" indent="0" algn="ctr" defTabSz="760852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D4B4730C478B40A508A650ABE8BE1A" ma:contentTypeVersion="8" ma:contentTypeDescription="Opprett et nytt dokument." ma:contentTypeScope="" ma:versionID="35f1579c8240104abf7f434bc28e56ea">
  <xsd:schema xmlns:xsd="http://www.w3.org/2001/XMLSchema" xmlns:xs="http://www.w3.org/2001/XMLSchema" xmlns:p="http://schemas.microsoft.com/office/2006/metadata/properties" xmlns:ns2="93fe4da7-38d8-485c-8afa-7ecbd8626603" xmlns:ns3="fbeda409-f956-4fd8-b007-f9cc409a8941" targetNamespace="http://schemas.microsoft.com/office/2006/metadata/properties" ma:root="true" ma:fieldsID="38f4ee0440ff9809c18ed5c886549680" ns2:_="" ns3:_="">
    <xsd:import namespace="93fe4da7-38d8-485c-8afa-7ecbd8626603"/>
    <xsd:import namespace="fbeda409-f956-4fd8-b007-f9cc409a89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e4da7-38d8-485c-8afa-7ecbd86266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eda409-f956-4fd8-b007-f9cc409a894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D65421-9E87-45A8-9D65-0561898D1116}">
  <ds:schemaRefs>
    <ds:schemaRef ds:uri="http://purl.org/dc/terms/"/>
    <ds:schemaRef ds:uri="http://purl.org/dc/elements/1.1/"/>
    <ds:schemaRef ds:uri="55885db3-8ead-43fa-b5b8-dff2991c5bea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a5a22c8e-87f8-43ba-9508-67505d89acd8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893056C-CCCC-461C-9A52-CB27FAE005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241FE3-EF61-4AC1-A716-0C34A323A1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fe4da7-38d8-485c-8afa-7ecbd8626603"/>
    <ds:schemaRef ds:uri="fbeda409-f956-4fd8-b007-f9cc409a89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385</Words>
  <Application>Microsoft Macintosh PowerPoint</Application>
  <PresentationFormat>Egendefinert</PresentationFormat>
  <Paragraphs>35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Helvetica</vt:lpstr>
      <vt:lpstr>Helvetica Neue</vt:lpstr>
      <vt:lpstr>Helvetica Neue Medium</vt:lpstr>
      <vt:lpstr>21_BasicWhite</vt:lpstr>
      <vt:lpstr>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cp:lastModifiedBy>Anders Sandvik Bremnes</cp:lastModifiedBy>
  <cp:revision>8</cp:revision>
  <dcterms:modified xsi:type="dcterms:W3CDTF">2023-09-04T06:54:55Z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0x01010048D4B4730C478B40A508A650ABE8BE1A</vt:lpwstr>
  </property>
</Properties>
</file>