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302768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0852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8"/>
    <a:srgbClr val="D2D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6"/>
    <p:restoredTop sz="94624"/>
  </p:normalViewPr>
  <p:slideViewPr>
    <p:cSldViewPr snapToGrid="0" snapToObjects="1">
      <p:cViewPr>
        <p:scale>
          <a:sx n="31" d="100"/>
          <a:sy n="31" d="100"/>
        </p:scale>
        <p:origin x="1736" y="-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1664" y="27610146"/>
            <a:ext cx="27280661" cy="790915"/>
          </a:xfrm>
          <a:prstGeom prst="rect">
            <a:avLst/>
          </a:prstGeom>
        </p:spPr>
        <p:txBody>
          <a:bodyPr lIns="56768" tIns="56768" rIns="56768" bIns="56768"/>
          <a:lstStyle>
            <a:lvl1pPr defTabSz="1030346">
              <a:defRPr sz="4480" b="1">
                <a:solidFill>
                  <a:srgbClr val="000000"/>
                </a:solidFill>
              </a:defRPr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8070" y="18994197"/>
            <a:ext cx="27280660" cy="4810606"/>
          </a:xfrm>
          <a:prstGeom prst="rect">
            <a:avLst/>
          </a:prstGeom>
        </p:spPr>
        <p:txBody>
          <a:bodyPr anchor="ctr"/>
          <a:lstStyle>
            <a:lvl1pPr algn="ctr" defTabSz="7608520">
              <a:lnSpc>
                <a:spcPct val="80000"/>
              </a:lnSpc>
              <a:defRPr sz="3600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08520">
              <a:lnSpc>
                <a:spcPct val="80000"/>
              </a:lnSpc>
              <a:defRPr sz="3600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08520">
              <a:lnSpc>
                <a:spcPct val="80000"/>
              </a:lnSpc>
              <a:defRPr sz="3600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08520">
              <a:lnSpc>
                <a:spcPct val="80000"/>
              </a:lnSpc>
              <a:defRPr sz="3600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08520">
              <a:lnSpc>
                <a:spcPct val="80000"/>
              </a:lnSpc>
              <a:defRPr sz="3600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Oświadczenie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8070" y="14220093"/>
            <a:ext cx="27280660" cy="8991633"/>
          </a:xfrm>
          <a:prstGeom prst="rect">
            <a:avLst/>
          </a:prstGeom>
        </p:spPr>
        <p:txBody>
          <a:bodyPr anchor="b"/>
          <a:lstStyle>
            <a:lvl1pPr algn="ctr" defTabSz="7608520">
              <a:lnSpc>
                <a:spcPct val="80000"/>
              </a:lnSpc>
              <a:defRPr sz="78000" b="1" spc="-78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 algn="ctr" defTabSz="7608520">
              <a:lnSpc>
                <a:spcPct val="80000"/>
              </a:lnSpc>
              <a:defRPr sz="78000" b="1" spc="-78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algn="ctr" defTabSz="7608520">
              <a:lnSpc>
                <a:spcPct val="80000"/>
              </a:lnSpc>
              <a:defRPr sz="78000" b="1" spc="-78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 algn="ctr" defTabSz="7608520">
              <a:lnSpc>
                <a:spcPct val="80000"/>
              </a:lnSpc>
              <a:defRPr sz="78000" b="1" spc="-78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 algn="ctr" defTabSz="7608520">
              <a:lnSpc>
                <a:spcPct val="80000"/>
              </a:lnSpc>
              <a:defRPr sz="78000" b="1" spc="-78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8070" y="23143024"/>
            <a:ext cx="27280660" cy="1160685"/>
          </a:xfrm>
          <a:prstGeom prst="rect">
            <a:avLst/>
          </a:prstGeom>
        </p:spPr>
        <p:txBody>
          <a:bodyPr lIns="56768" tIns="56768" rIns="56768" bIns="56768"/>
          <a:lstStyle>
            <a:lvl1pPr algn="ctr" defTabSz="1030346">
              <a:defRPr sz="6800" b="1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Informacje dotyczące faktu</a:t>
            </a:r>
          </a:p>
        </p:txBody>
      </p:sp>
      <p:sp>
        <p:nvSpPr>
          <p:cNvPr id="10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Uznanie autorstw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17281" y="26139505"/>
            <a:ext cx="25081731" cy="790915"/>
          </a:xfrm>
          <a:prstGeom prst="rect">
            <a:avLst/>
          </a:prstGeom>
        </p:spPr>
        <p:txBody>
          <a:bodyPr lIns="56768" tIns="56768" rIns="56768" bIns="56768"/>
          <a:lstStyle>
            <a:lvl1pPr defTabSz="1030346">
              <a:defRPr sz="4480" b="1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Uznanie autorstwa</a:t>
            </a:r>
          </a:p>
        </p:txBody>
      </p:sp>
      <p:sp>
        <p:nvSpPr>
          <p:cNvPr id="116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177787" y="19017810"/>
            <a:ext cx="25921226" cy="4763380"/>
          </a:xfrm>
          <a:prstGeom prst="rect">
            <a:avLst/>
          </a:prstGeom>
        </p:spPr>
        <p:txBody>
          <a:bodyPr/>
          <a:lstStyle>
            <a:lvl1pPr marL="1993676" indent="-1466261" defTabSz="7608520">
              <a:lnSpc>
                <a:spcPct val="90000"/>
              </a:lnSpc>
              <a:defRPr sz="26400" spc="-528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3676" indent="-1009061" defTabSz="7608520">
              <a:lnSpc>
                <a:spcPct val="90000"/>
              </a:lnSpc>
              <a:defRPr sz="26400" spc="-528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3676" indent="-551861" defTabSz="7608520">
              <a:lnSpc>
                <a:spcPct val="90000"/>
              </a:lnSpc>
              <a:defRPr sz="26400" spc="-528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3676" indent="-94662" defTabSz="7608520">
              <a:lnSpc>
                <a:spcPct val="90000"/>
              </a:lnSpc>
              <a:defRPr sz="26400" spc="-528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3676" indent="362537" defTabSz="7608520">
              <a:lnSpc>
                <a:spcPct val="90000"/>
              </a:lnSpc>
              <a:defRPr sz="26400" spc="-528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azek"/>
          <p:cNvSpPr>
            <a:spLocks noGrp="1"/>
          </p:cNvSpPr>
          <p:nvPr>
            <p:ph type="pic" sz="quarter" idx="21"/>
          </p:nvPr>
        </p:nvSpPr>
        <p:spPr>
          <a:xfrm>
            <a:off x="19569535" y="14145683"/>
            <a:ext cx="9236882" cy="738751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obrazek"/>
          <p:cNvSpPr>
            <a:spLocks noGrp="1"/>
          </p:cNvSpPr>
          <p:nvPr>
            <p:ph type="pic" sz="quarter" idx="22"/>
          </p:nvPr>
        </p:nvSpPr>
        <p:spPr>
          <a:xfrm>
            <a:off x="16762624" y="17823841"/>
            <a:ext cx="12962256" cy="150864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obrazek"/>
          <p:cNvSpPr>
            <a:spLocks noGrp="1"/>
          </p:cNvSpPr>
          <p:nvPr>
            <p:ph type="pic" sz="half" idx="23"/>
          </p:nvPr>
        </p:nvSpPr>
        <p:spPr>
          <a:xfrm>
            <a:off x="-173461" y="13499147"/>
            <a:ext cx="20626071" cy="154695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azek"/>
          <p:cNvSpPr>
            <a:spLocks noGrp="1"/>
          </p:cNvSpPr>
          <p:nvPr>
            <p:ph type="pic" idx="21"/>
          </p:nvPr>
        </p:nvSpPr>
        <p:spPr>
          <a:xfrm>
            <a:off x="-1655763" y="6024562"/>
            <a:ext cx="33588326" cy="268706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434995" y="11275694"/>
            <a:ext cx="33209866" cy="198901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498070" y="21730652"/>
            <a:ext cx="27280660" cy="5771516"/>
          </a:xfrm>
          <a:prstGeom prst="rect">
            <a:avLst/>
          </a:prstGeom>
        </p:spPr>
        <p:txBody>
          <a:bodyPr/>
          <a:lstStyle/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499549" y="14257604"/>
            <a:ext cx="27277704" cy="790915"/>
          </a:xfrm>
          <a:prstGeom prst="rect">
            <a:avLst/>
          </a:prstGeom>
        </p:spPr>
        <p:txBody>
          <a:bodyPr lIns="56768" tIns="56768" rIns="56768" bIns="56768"/>
          <a:lstStyle>
            <a:lvl1pPr defTabSz="1030346">
              <a:defRPr sz="4480" b="1">
                <a:solidFill>
                  <a:srgbClr val="000000"/>
                </a:solidFill>
              </a:defRPr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8070" y="27299789"/>
            <a:ext cx="27280660" cy="1386881"/>
          </a:xfrm>
          <a:prstGeom prst="rect">
            <a:avLst/>
          </a:prstGeom>
        </p:spPr>
        <p:txBody>
          <a:bodyPr/>
          <a:lstStyle/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sz="half" idx="21"/>
          </p:nvPr>
        </p:nvSpPr>
        <p:spPr>
          <a:xfrm>
            <a:off x="13624559" y="12631843"/>
            <a:ext cx="15079841" cy="175510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498070" y="14461066"/>
            <a:ext cx="12142260" cy="7303823"/>
          </a:xfrm>
          <a:prstGeom prst="rect">
            <a:avLst/>
          </a:prstGeom>
        </p:spPr>
        <p:txBody>
          <a:bodyPr/>
          <a:lstStyle>
            <a:lvl1pPr>
              <a:defRPr sz="26400" spc="-528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8070" y="21651032"/>
            <a:ext cx="12142260" cy="6686902"/>
          </a:xfrm>
          <a:prstGeom prst="rect">
            <a:avLst/>
          </a:prstGeom>
        </p:spPr>
        <p:txBody>
          <a:bodyPr/>
          <a:lstStyle/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4665787" y="28639635"/>
            <a:ext cx="929709" cy="957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498070" y="14224529"/>
            <a:ext cx="27280660" cy="1779511"/>
          </a:xfrm>
          <a:prstGeom prst="rect">
            <a:avLst/>
          </a:prstGeom>
        </p:spPr>
        <p:txBody>
          <a:bodyPr anchor="t"/>
          <a:lstStyle>
            <a:lvl1pPr>
              <a:defRPr sz="26400" spc="-528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8070" y="15830578"/>
            <a:ext cx="27280660" cy="1160685"/>
          </a:xfrm>
          <a:prstGeom prst="rect">
            <a:avLst/>
          </a:prstGeom>
        </p:spPr>
        <p:txBody>
          <a:bodyPr lIns="56768" tIns="56768" rIns="56768" bIns="56768"/>
          <a:lstStyle>
            <a:lvl1pPr defTabSz="2112210">
              <a:defRPr sz="6806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98070" y="18159376"/>
            <a:ext cx="27280660" cy="10251215"/>
          </a:xfrm>
          <a:prstGeom prst="rect">
            <a:avLst/>
          </a:prstGeom>
        </p:spPr>
        <p:txBody>
          <a:bodyPr/>
          <a:lstStyle>
            <a:lvl1pPr marL="18796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 marL="24892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marL="30988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 marL="37084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 marL="43180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98070" y="18159376"/>
            <a:ext cx="27280660" cy="10251215"/>
          </a:xfrm>
          <a:prstGeom prst="rect">
            <a:avLst/>
          </a:prstGeom>
        </p:spPr>
        <p:txBody>
          <a:bodyPr numCol="2" spcCol="1364032"/>
          <a:lstStyle>
            <a:lvl1pPr marL="18796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 marL="24892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marL="30988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 marL="37084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 marL="43180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8070" y="15830578"/>
            <a:ext cx="12142260" cy="1160685"/>
          </a:xfrm>
          <a:prstGeom prst="rect">
            <a:avLst/>
          </a:prstGeom>
        </p:spPr>
        <p:txBody>
          <a:bodyPr lIns="56768" tIns="56768" rIns="56768" bIns="56768"/>
          <a:lstStyle>
            <a:lvl1pPr defTabSz="2112210">
              <a:defRPr sz="6806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8070" y="18159376"/>
            <a:ext cx="12142260" cy="10251983"/>
          </a:xfrm>
          <a:prstGeom prst="rect">
            <a:avLst/>
          </a:prstGeom>
        </p:spPr>
        <p:txBody>
          <a:bodyPr/>
          <a:lstStyle>
            <a:lvl1pPr marL="18796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 marL="24892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marL="30988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 marL="37084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 marL="4318000" indent="-1879600" defTabSz="7608520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sz="14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sz="quarter" idx="22"/>
          </p:nvPr>
        </p:nvSpPr>
        <p:spPr>
          <a:xfrm>
            <a:off x="15138400" y="12378462"/>
            <a:ext cx="13555118" cy="180734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498070" y="14224529"/>
            <a:ext cx="12142260" cy="1781916"/>
          </a:xfrm>
          <a:prstGeom prst="rect">
            <a:avLst/>
          </a:prstGeom>
        </p:spPr>
        <p:txBody>
          <a:bodyPr anchor="t"/>
          <a:lstStyle>
            <a:lvl1pPr>
              <a:defRPr sz="26400" spc="-528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498066" y="18513742"/>
            <a:ext cx="27280664" cy="5771516"/>
          </a:xfrm>
          <a:prstGeom prst="rect">
            <a:avLst/>
          </a:prstGeom>
        </p:spPr>
        <p:txBody>
          <a:bodyPr anchor="ctr"/>
          <a:lstStyle>
            <a:lvl1pPr>
              <a:defRPr sz="36000" b="0" spc="-72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7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4665787" y="28639635"/>
            <a:ext cx="929709" cy="957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498070" y="14224529"/>
            <a:ext cx="27280660" cy="1781729"/>
          </a:xfrm>
          <a:prstGeom prst="rect">
            <a:avLst/>
          </a:prstGeom>
        </p:spPr>
        <p:txBody>
          <a:bodyPr anchor="t"/>
          <a:lstStyle>
            <a:lvl1pPr>
              <a:defRPr sz="26400" spc="-528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Tytuł slajdu</a:t>
            </a:r>
          </a:p>
        </p:txBody>
      </p:sp>
      <p:sp>
        <p:nvSpPr>
          <p:cNvPr id="8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8070" y="15830578"/>
            <a:ext cx="27280660" cy="1160685"/>
          </a:xfrm>
          <a:prstGeom prst="rect">
            <a:avLst/>
          </a:prstGeom>
        </p:spPr>
        <p:txBody>
          <a:bodyPr lIns="56768" tIns="56768" rIns="56768" bIns="56768"/>
          <a:lstStyle>
            <a:lvl1pPr defTabSz="2112210">
              <a:defRPr sz="6806"/>
            </a:lvl1pPr>
          </a:lstStyle>
          <a:p>
            <a:r>
              <a:t>Podtytuł slajdu</a:t>
            </a:r>
          </a:p>
        </p:txBody>
      </p:sp>
      <p:sp>
        <p:nvSpPr>
          <p:cNvPr id="8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498070" y="14224529"/>
            <a:ext cx="27280660" cy="1781916"/>
          </a:xfrm>
          <a:prstGeom prst="rect">
            <a:avLst/>
          </a:prstGeom>
        </p:spPr>
        <p:txBody>
          <a:bodyPr anchor="t"/>
          <a:lstStyle>
            <a:lvl1pPr>
              <a:defRPr sz="26400" spc="-528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Tytuł programu</a:t>
            </a:r>
          </a:p>
        </p:txBody>
      </p:sp>
      <p:sp>
        <p:nvSpPr>
          <p:cNvPr id="8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98070" y="15830578"/>
            <a:ext cx="27280660" cy="1160685"/>
          </a:xfrm>
          <a:prstGeom prst="rect">
            <a:avLst/>
          </a:prstGeom>
        </p:spPr>
        <p:txBody>
          <a:bodyPr lIns="56768" tIns="56768" rIns="56768" bIns="56768"/>
          <a:lstStyle>
            <a:lvl1pPr defTabSz="2112210">
              <a:defRPr sz="6806"/>
            </a:lvl1pPr>
          </a:lstStyle>
          <a:p>
            <a:r>
              <a:t>Podtytuł programu</a:t>
            </a:r>
          </a:p>
        </p:txBody>
      </p:sp>
      <p:sp>
        <p:nvSpPr>
          <p:cNvPr id="90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98070" y="18159376"/>
            <a:ext cx="27280660" cy="10251215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sz="5000" spc="-5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>
              <a:spcBef>
                <a:spcPts val="5600"/>
              </a:spcBef>
              <a:defRPr sz="5000" spc="-5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>
              <a:spcBef>
                <a:spcPts val="5600"/>
              </a:spcBef>
              <a:defRPr sz="5000" spc="-5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>
              <a:spcBef>
                <a:spcPts val="5600"/>
              </a:spcBef>
              <a:defRPr sz="5000" spc="-5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>
              <a:spcBef>
                <a:spcPts val="5600"/>
              </a:spcBef>
              <a:defRPr sz="5000" spc="-5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498066" y="16081430"/>
            <a:ext cx="27280664" cy="5771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3076" tIns="63076" rIns="63076" bIns="63076" anchor="b">
            <a:normAutofit/>
          </a:bodyPr>
          <a:lstStyle/>
          <a:p>
            <a:r>
              <a:t>Tytuł prezentacji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491667" y="21852945"/>
            <a:ext cx="27280659" cy="236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3076" tIns="63076" rIns="63076" bIns="63076">
            <a:normAutofit/>
          </a:bodyPr>
          <a:lstStyle/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4665787" y="28634378"/>
            <a:ext cx="929709" cy="957141"/>
          </a:xfrm>
          <a:prstGeom prst="rect">
            <a:avLst/>
          </a:prstGeom>
          <a:ln w="12700">
            <a:miter lim="400000"/>
          </a:ln>
        </p:spPr>
        <p:txBody>
          <a:bodyPr wrap="none" lIns="63076" tIns="63076" rIns="63076" bIns="63076" anchor="b">
            <a:spAutoFit/>
          </a:bodyPr>
          <a:lstStyle>
            <a:lvl1pPr defTabSz="1822920">
              <a:defRPr sz="5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4572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9144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13716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18288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22860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27432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32004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3657600" algn="l" defTabSz="760852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1" i="0" u="none" strike="noStrike" cap="none" spc="-296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4572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9144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13716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18288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22860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27432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32004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3657600" algn="l" defTabSz="257586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3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292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rostokąt"/>
          <p:cNvSpPr/>
          <p:nvPr/>
        </p:nvSpPr>
        <p:spPr>
          <a:xfrm>
            <a:off x="482600" y="596900"/>
            <a:ext cx="29298789" cy="7865741"/>
          </a:xfrm>
          <a:prstGeom prst="rect">
            <a:avLst/>
          </a:prstGeom>
          <a:solidFill>
            <a:srgbClr val="1B221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3076" tIns="63076" rIns="63076" bIns="63076" anchor="ctr"/>
          <a:lstStyle/>
          <a:p>
            <a:pPr defTabSz="2575865">
              <a:defRPr sz="9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52" name="obrazek" descr="obra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596900"/>
            <a:ext cx="29172508" cy="7715793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PARTNERS"/>
          <p:cNvSpPr txBox="1">
            <a:spLocks noGrp="1"/>
          </p:cNvSpPr>
          <p:nvPr>
            <p:ph type="body" idx="21"/>
          </p:nvPr>
        </p:nvSpPr>
        <p:spPr>
          <a:xfrm>
            <a:off x="1491664" y="36182646"/>
            <a:ext cx="13222313" cy="811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lnSpcReduction="10000"/>
          </a:bodyPr>
          <a:lstStyle>
            <a:lvl1pPr defTabSz="1056105">
              <a:defRPr sz="4592"/>
            </a:lvl1pPr>
          </a:lstStyle>
          <a:p>
            <a:r>
              <a:rPr dirty="0"/>
              <a:t>PARTNERS</a:t>
            </a:r>
          </a:p>
        </p:txBody>
      </p:sp>
      <p:sp>
        <p:nvSpPr>
          <p:cNvPr id="154" name="Title"/>
          <p:cNvSpPr txBox="1">
            <a:spLocks noGrp="1"/>
          </p:cNvSpPr>
          <p:nvPr>
            <p:ph type="ctrTitle"/>
          </p:nvPr>
        </p:nvSpPr>
        <p:spPr>
          <a:xfrm>
            <a:off x="1498066" y="2387147"/>
            <a:ext cx="18490122" cy="2365376"/>
          </a:xfrm>
          <a:prstGeom prst="rect">
            <a:avLst/>
          </a:prstGeom>
        </p:spPr>
        <p:txBody>
          <a:bodyPr/>
          <a:lstStyle>
            <a:lvl1pPr defTabSz="7532435">
              <a:defRPr sz="14652" spc="-293"/>
            </a:lvl1pPr>
          </a:lstStyle>
          <a:p>
            <a:r>
              <a:rPr dirty="0"/>
              <a:t>Title</a:t>
            </a:r>
          </a:p>
        </p:txBody>
      </p:sp>
      <p:sp>
        <p:nvSpPr>
          <p:cNvPr id="155" name="subtitle"/>
          <p:cNvSpPr txBox="1"/>
          <p:nvPr/>
        </p:nvSpPr>
        <p:spPr>
          <a:xfrm>
            <a:off x="1498066" y="4457502"/>
            <a:ext cx="20969594" cy="173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3076" tIns="63076" rIns="63076" bIns="63076" anchor="b">
            <a:normAutofit/>
          </a:bodyPr>
          <a:lstStyle>
            <a:lvl1pPr algn="l" defTabSz="2575865">
              <a:defRPr sz="8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subtitle</a:t>
            </a:r>
          </a:p>
        </p:txBody>
      </p:sp>
      <p:pic>
        <p:nvPicPr>
          <p:cNvPr id="156" name="obrazek" descr="obra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1891" y="2317169"/>
            <a:ext cx="8487672" cy="4425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obrazek" descr="obraze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547" y="9626632"/>
            <a:ext cx="12011306" cy="940130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Prostokąt"/>
          <p:cNvSpPr/>
          <p:nvPr/>
        </p:nvSpPr>
        <p:spPr>
          <a:xfrm>
            <a:off x="585871" y="35197331"/>
            <a:ext cx="29105058" cy="35655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3076" tIns="63076" rIns="63076" bIns="63076" anchor="ctr"/>
          <a:lstStyle/>
          <a:p>
            <a:pPr defTabSz="2575865">
              <a:defRPr sz="9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60" name="obrazek" descr="obrazek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4151" y="37232520"/>
            <a:ext cx="8752498" cy="155716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HOST"/>
          <p:cNvSpPr txBox="1"/>
          <p:nvPr/>
        </p:nvSpPr>
        <p:spPr>
          <a:xfrm>
            <a:off x="17646064" y="36182647"/>
            <a:ext cx="12252121" cy="811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6768" tIns="56768" rIns="56768" bIns="56768">
            <a:normAutofit lnSpcReduction="10000"/>
          </a:bodyPr>
          <a:lstStyle>
            <a:lvl1pPr algn="l" defTabSz="1056105">
              <a:defRPr sz="4592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HOST</a:t>
            </a:r>
          </a:p>
        </p:txBody>
      </p:sp>
      <p:sp>
        <p:nvSpPr>
          <p:cNvPr id="163" name="FOUNDER"/>
          <p:cNvSpPr txBox="1"/>
          <p:nvPr/>
        </p:nvSpPr>
        <p:spPr>
          <a:xfrm>
            <a:off x="17646063" y="39258550"/>
            <a:ext cx="10603500" cy="70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6768" tIns="56768" rIns="56768" bIns="56768">
            <a:normAutofit fontScale="92500" lnSpcReduction="10000"/>
          </a:bodyPr>
          <a:lstStyle>
            <a:lvl1pPr algn="l" defTabSz="1056105">
              <a:defRPr sz="4592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dirty="0"/>
              <a:t>FUNDER</a:t>
            </a:r>
          </a:p>
        </p:txBody>
      </p:sp>
      <p:sp>
        <p:nvSpPr>
          <p:cNvPr id="164" name="Abstract"/>
          <p:cNvSpPr txBox="1"/>
          <p:nvPr/>
        </p:nvSpPr>
        <p:spPr>
          <a:xfrm>
            <a:off x="2066071" y="20033642"/>
            <a:ext cx="4313167" cy="141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3076" tIns="63076" rIns="63076" bIns="63076" anchor="ctr">
            <a:spAutoFit/>
          </a:bodyPr>
          <a:lstStyle/>
          <a:p>
            <a:r>
              <a:t>Abstract</a:t>
            </a:r>
          </a:p>
        </p:txBody>
      </p:sp>
      <p:sp>
        <p:nvSpPr>
          <p:cNvPr id="165" name="Research question"/>
          <p:cNvSpPr txBox="1"/>
          <p:nvPr/>
        </p:nvSpPr>
        <p:spPr>
          <a:xfrm>
            <a:off x="2066071" y="27531976"/>
            <a:ext cx="9348196" cy="141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3076" tIns="63076" rIns="63076" bIns="63076" anchor="ctr">
            <a:spAutoFit/>
          </a:bodyPr>
          <a:lstStyle/>
          <a:p>
            <a:r>
              <a:t>Research question</a:t>
            </a:r>
          </a:p>
        </p:txBody>
      </p:sp>
      <p:sp>
        <p:nvSpPr>
          <p:cNvPr id="166" name="Conclusion"/>
          <p:cNvSpPr txBox="1"/>
          <p:nvPr/>
        </p:nvSpPr>
        <p:spPr>
          <a:xfrm>
            <a:off x="15827362" y="21296239"/>
            <a:ext cx="5684347" cy="1416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3076" tIns="63076" rIns="63076" bIns="63076" anchor="ctr">
            <a:spAutoFit/>
          </a:bodyPr>
          <a:lstStyle/>
          <a:p>
            <a:r>
              <a:rPr dirty="0"/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D8BC1B-45F9-4BEB-B3BD-1C3B4762E4A0}"/>
              </a:ext>
            </a:extLst>
          </p:cNvPr>
          <p:cNvSpPr txBox="1"/>
          <p:nvPr/>
        </p:nvSpPr>
        <p:spPr>
          <a:xfrm>
            <a:off x="1944547" y="21776890"/>
            <a:ext cx="12011306" cy="55442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3076" tIns="63076" rIns="63076" bIns="63076" numCol="1" spcCol="38100" rtlCol="0" anchor="ctr">
            <a:spAutoFit/>
          </a:bodyPr>
          <a:lstStyle/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b="1" i="0" dirty="0">
                <a:solidFill>
                  <a:srgbClr val="333333"/>
                </a:solidFill>
                <a:effectLst/>
                <a:latin typeface="+mj-lt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b-NO" sz="3200" b="1" i="0" dirty="0">
              <a:solidFill>
                <a:srgbClr val="333333"/>
              </a:solidFill>
              <a:effectLst/>
              <a:latin typeface="+mj-lt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Nunc viverra imperdiet enim. Fusce est. Vivamus a tellus.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b-NO" sz="320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Pellentesque habitant morbi tristique senectus et netus et malesuada fames ac turpis egestas. Proin pharetra nonummy pede. Mauris et orci.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51C15A-ABE3-4764-9CC5-520AF3D95C7D}"/>
              </a:ext>
            </a:extLst>
          </p:cNvPr>
          <p:cNvSpPr txBox="1"/>
          <p:nvPr/>
        </p:nvSpPr>
        <p:spPr>
          <a:xfrm>
            <a:off x="2096947" y="29110303"/>
            <a:ext cx="12011306" cy="55442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3076" tIns="63076" rIns="63076" bIns="63076" numCol="1" spcCol="38100" rtlCol="0" anchor="ctr">
            <a:spAutoFit/>
          </a:bodyPr>
          <a:lstStyle/>
          <a:p>
            <a:pPr marL="514350" marR="0" indent="-51435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b-NO" sz="3200" i="0" dirty="0" err="1">
                <a:solidFill>
                  <a:srgbClr val="333333"/>
                </a:solidFill>
                <a:effectLst/>
                <a:latin typeface="+mj-lt"/>
              </a:rPr>
              <a:t>Lorem</a:t>
            </a: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 ipsum dolor sit amet, consectetuer adipiscing elit. Maecenas porttitor congue massa. </a:t>
            </a:r>
          </a:p>
          <a:p>
            <a:pPr marL="514350" marR="0" indent="-51435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b-NO" sz="3200" i="0" dirty="0">
              <a:solidFill>
                <a:srgbClr val="333333"/>
              </a:solidFill>
              <a:effectLst/>
              <a:latin typeface="+mj-lt"/>
            </a:endParaRPr>
          </a:p>
          <a:p>
            <a:pPr marL="514350" marR="0" indent="-51435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b-NO" sz="3200" i="0" dirty="0" err="1">
                <a:solidFill>
                  <a:srgbClr val="333333"/>
                </a:solidFill>
                <a:effectLst/>
                <a:latin typeface="+mj-lt"/>
              </a:rPr>
              <a:t>Fusce</a:t>
            </a: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 posuere, magna sed pulvinar ultricies, purus lectus malesuada libero, sit amet commodo magna eros quis urna. </a:t>
            </a:r>
            <a:r>
              <a:rPr lang="nb-NO" sz="3200" i="0" dirty="0" err="1">
                <a:solidFill>
                  <a:srgbClr val="333333"/>
                </a:solidFill>
                <a:effectLst/>
                <a:latin typeface="+mj-lt"/>
              </a:rPr>
              <a:t>Nunc</a:t>
            </a: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 viverra imperdiet enim. Fusce est. Vivamus a </a:t>
            </a:r>
            <a:r>
              <a:rPr lang="nb-NO" sz="3200" i="0" dirty="0" err="1">
                <a:solidFill>
                  <a:srgbClr val="333333"/>
                </a:solidFill>
                <a:effectLst/>
                <a:latin typeface="+mj-lt"/>
              </a:rPr>
              <a:t>tellus</a:t>
            </a: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marL="514350" marR="0" indent="-51435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b-NO" sz="3200" dirty="0">
              <a:solidFill>
                <a:srgbClr val="333333"/>
              </a:solidFill>
              <a:latin typeface="+mj-lt"/>
            </a:endParaRPr>
          </a:p>
          <a:p>
            <a:pPr marL="514350" marR="0" indent="-51435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b-NO" sz="3200" i="0" dirty="0" err="1">
                <a:solidFill>
                  <a:srgbClr val="333333"/>
                </a:solidFill>
                <a:effectLst/>
                <a:latin typeface="+mj-lt"/>
              </a:rPr>
              <a:t>Pellentesque</a:t>
            </a: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 habitant morbi tristique senectus et netus et malesuada fames ac turpis egestas. Proin pharetra nonummy pede. Mauris et orci.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3014BD-4158-4F24-8E85-EB976291A0F1}"/>
              </a:ext>
            </a:extLst>
          </p:cNvPr>
          <p:cNvSpPr txBox="1"/>
          <p:nvPr/>
        </p:nvSpPr>
        <p:spPr>
          <a:xfrm>
            <a:off x="15827362" y="9686753"/>
            <a:ext cx="12011306" cy="114535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3076" tIns="63076" rIns="63076" bIns="63076" numCol="1" spcCol="38100" rtlCol="0" anchor="ctr">
            <a:spAutoFit/>
          </a:bodyPr>
          <a:lstStyle/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Nunc viverra imperdiet enim. Fusce est. Vivamus a tellus.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Pellentesque habitant morbi tristique senectus et netus et malesuada fames ac turpis egestas. Proin pharetra nonummy pede. Mauris et </a:t>
            </a:r>
            <a:r>
              <a:rPr kumimoji="0" lang="nb-NO" sz="32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orci</a:t>
            </a: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b-NO" sz="3200" dirty="0"/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Nunc viverra imperdiet enim. Fusce est. Vivamus a tellus.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Pellentesque habitant morbi tristique senectus et netus et malesuada fames ac turpis egestas. Proin pharetra nonummy pede. Mauris et orci.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6C338-4F06-4358-8D19-21DEC2D4A1EC}"/>
              </a:ext>
            </a:extLst>
          </p:cNvPr>
          <p:cNvSpPr txBox="1"/>
          <p:nvPr/>
        </p:nvSpPr>
        <p:spPr>
          <a:xfrm>
            <a:off x="15827362" y="23181126"/>
            <a:ext cx="12011306" cy="55442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3076" tIns="63076" rIns="63076" bIns="63076" numCol="1" spcCol="38100" rtlCol="0" anchor="ctr">
            <a:spAutoFit/>
          </a:bodyPr>
          <a:lstStyle/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b="1" i="0" dirty="0">
                <a:solidFill>
                  <a:srgbClr val="333333"/>
                </a:solidFill>
                <a:effectLst/>
                <a:latin typeface="+mj-lt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b-NO" sz="3200" b="1" i="0" dirty="0">
              <a:solidFill>
                <a:srgbClr val="333333"/>
              </a:solidFill>
              <a:effectLst/>
              <a:latin typeface="+mj-lt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Nunc viverra imperdiet enim. Fusce est. Vivamus a tellus.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nb-NO" sz="320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3200" i="0" dirty="0">
                <a:solidFill>
                  <a:srgbClr val="333333"/>
                </a:solidFill>
                <a:effectLst/>
                <a:latin typeface="+mj-lt"/>
              </a:rPr>
              <a:t>Pellentesque habitant morbi tristique senectus et netus et malesuada fames ac turpis egestas. Proin pharetra nonummy pede. Mauris et orci.</a:t>
            </a:r>
          </a:p>
          <a:p>
            <a:pPr marL="0" marR="0" indent="0" algn="l" defTabSz="760852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26" name="obrazek" descr="obrazek">
            <a:extLst>
              <a:ext uri="{FF2B5EF4-FFF2-40B4-BE49-F238E27FC236}">
                <a16:creationId xmlns:a16="http://schemas.microsoft.com/office/drawing/2014/main" id="{51E4DE94-4138-4776-84BE-98A5B353E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3447" y="29194246"/>
            <a:ext cx="12011306" cy="525718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FOUNDER">
            <a:extLst>
              <a:ext uri="{FF2B5EF4-FFF2-40B4-BE49-F238E27FC236}">
                <a16:creationId xmlns:a16="http://schemas.microsoft.com/office/drawing/2014/main" id="{CF3F5419-9226-4CB4-8BE2-01EC3755086E}"/>
              </a:ext>
            </a:extLst>
          </p:cNvPr>
          <p:cNvSpPr txBox="1"/>
          <p:nvPr/>
        </p:nvSpPr>
        <p:spPr>
          <a:xfrm>
            <a:off x="17016653" y="40051637"/>
            <a:ext cx="6701048" cy="628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6768" tIns="56768" rIns="56768" bIns="56768">
            <a:normAutofit fontScale="85000" lnSpcReduction="10000"/>
          </a:bodyPr>
          <a:lstStyle>
            <a:lvl1pPr algn="l" defTabSz="1056105">
              <a:defRPr sz="4592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685800" hangingPunct="0"/>
            <a:r>
              <a:rPr lang="en-US" sz="2000" b="0" i="1" dirty="0">
                <a:solidFill>
                  <a:srgbClr val="A6A6A8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This research is funded by SFI MediaFutures partners and the Research Council of Norway (grant number 309339).</a:t>
            </a:r>
            <a:endParaRPr lang="nb-NO" sz="2000" b="0" dirty="0">
              <a:solidFill>
                <a:srgbClr val="A6A6A8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8" name="Picture 37" descr="Logo, icon&#10;&#10;Description automatically generated">
            <a:extLst>
              <a:ext uri="{FF2B5EF4-FFF2-40B4-BE49-F238E27FC236}">
                <a16:creationId xmlns:a16="http://schemas.microsoft.com/office/drawing/2014/main" id="{986504F0-1B6B-8943-ACAA-29595BBF99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357" y="37441686"/>
            <a:ext cx="2463800" cy="1028700"/>
          </a:xfrm>
          <a:prstGeom prst="rect">
            <a:avLst/>
          </a:prstGeom>
        </p:spPr>
      </p:pic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8EA2701B-430C-7F41-80A1-E96080477F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066" y="38968072"/>
            <a:ext cx="2159000" cy="1155700"/>
          </a:xfrm>
          <a:prstGeom prst="rect">
            <a:avLst/>
          </a:prstGeom>
        </p:spPr>
      </p:pic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21C1FD54-F65D-564C-A4B8-EF2656A582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38" y="37512391"/>
            <a:ext cx="2336800" cy="1079500"/>
          </a:xfrm>
          <a:prstGeom prst="rect">
            <a:avLst/>
          </a:prstGeom>
        </p:spPr>
      </p:pic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BCCA1A98-2F8E-054E-AB92-6273B82197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57" y="38908147"/>
            <a:ext cx="2057400" cy="1155700"/>
          </a:xfrm>
          <a:prstGeom prst="rect">
            <a:avLst/>
          </a:prstGeom>
        </p:spPr>
      </p:pic>
      <p:pic>
        <p:nvPicPr>
          <p:cNvPr id="42" name="Picture 41" descr="A picture containing shape&#10;&#10;Description automatically generated">
            <a:extLst>
              <a:ext uri="{FF2B5EF4-FFF2-40B4-BE49-F238E27FC236}">
                <a16:creationId xmlns:a16="http://schemas.microsoft.com/office/drawing/2014/main" id="{C11784E9-D6E6-5141-AA3C-03AB9E1735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460" y="37492289"/>
            <a:ext cx="2184400" cy="952500"/>
          </a:xfrm>
          <a:prstGeom prst="rect">
            <a:avLst/>
          </a:prstGeom>
        </p:spPr>
      </p:pic>
      <p:pic>
        <p:nvPicPr>
          <p:cNvPr id="43" name="Picture 42" descr="Text&#10;&#10;Description automatically generated">
            <a:extLst>
              <a:ext uri="{FF2B5EF4-FFF2-40B4-BE49-F238E27FC236}">
                <a16:creationId xmlns:a16="http://schemas.microsoft.com/office/drawing/2014/main" id="{9E724467-F79C-E54E-A42B-6488255B95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95" y="38857763"/>
            <a:ext cx="2082800" cy="1168400"/>
          </a:xfrm>
          <a:prstGeom prst="rect">
            <a:avLst/>
          </a:prstGeom>
        </p:spPr>
      </p:pic>
      <p:pic>
        <p:nvPicPr>
          <p:cNvPr id="44" name="Picture 43" descr="A picture containing icon&#10;&#10;Description automatically generated">
            <a:extLst>
              <a:ext uri="{FF2B5EF4-FFF2-40B4-BE49-F238E27FC236}">
                <a16:creationId xmlns:a16="http://schemas.microsoft.com/office/drawing/2014/main" id="{7DBB04FD-3B62-C844-862F-F7F286B1D3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00" y="37517589"/>
            <a:ext cx="2044700" cy="1041400"/>
          </a:xfrm>
          <a:prstGeom prst="rect">
            <a:avLst/>
          </a:prstGeom>
        </p:spPr>
      </p:pic>
      <p:pic>
        <p:nvPicPr>
          <p:cNvPr id="45" name="Picture 44" descr="Icon&#10;&#10;Description automatically generated">
            <a:extLst>
              <a:ext uri="{FF2B5EF4-FFF2-40B4-BE49-F238E27FC236}">
                <a16:creationId xmlns:a16="http://schemas.microsoft.com/office/drawing/2014/main" id="{BAE26051-6721-6B44-895D-9D84E99421B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225" y="37477267"/>
            <a:ext cx="2336800" cy="1143000"/>
          </a:xfrm>
          <a:prstGeom prst="rect">
            <a:avLst/>
          </a:prstGeom>
        </p:spPr>
      </p:pic>
      <p:pic>
        <p:nvPicPr>
          <p:cNvPr id="46" name="Picture 45" descr="Shape&#10;&#10;Description automatically generated">
            <a:extLst>
              <a:ext uri="{FF2B5EF4-FFF2-40B4-BE49-F238E27FC236}">
                <a16:creationId xmlns:a16="http://schemas.microsoft.com/office/drawing/2014/main" id="{DB8A5526-35F0-B844-A324-2CC2B3F284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310" y="38811982"/>
            <a:ext cx="1625600" cy="1358900"/>
          </a:xfrm>
          <a:prstGeom prst="rect">
            <a:avLst/>
          </a:prstGeom>
        </p:spPr>
      </p:pic>
      <p:pic>
        <p:nvPicPr>
          <p:cNvPr id="47" name="Picture 46" descr="Icon&#10;&#10;Description automatically generated">
            <a:extLst>
              <a:ext uri="{FF2B5EF4-FFF2-40B4-BE49-F238E27FC236}">
                <a16:creationId xmlns:a16="http://schemas.microsoft.com/office/drawing/2014/main" id="{CC3C6227-BD73-9242-8A34-ACE8E462781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85" y="38856614"/>
            <a:ext cx="2286000" cy="1193800"/>
          </a:xfrm>
          <a:prstGeom prst="rect">
            <a:avLst/>
          </a:prstGeom>
        </p:spPr>
      </p:pic>
      <p:pic>
        <p:nvPicPr>
          <p:cNvPr id="48" name="Picture 47" descr="A picture containing shape&#10;&#10;Description automatically generated">
            <a:extLst>
              <a:ext uri="{FF2B5EF4-FFF2-40B4-BE49-F238E27FC236}">
                <a16:creationId xmlns:a16="http://schemas.microsoft.com/office/drawing/2014/main" id="{921EF520-EEAB-A740-8843-57B5455FED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895" y="40680092"/>
            <a:ext cx="2108200" cy="101600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60B7F596-6483-F54C-9D17-E2D2406B26D6}"/>
              </a:ext>
            </a:extLst>
          </p:cNvPr>
          <p:cNvPicPr>
            <a:picLocks noChangeAspect="1"/>
          </p:cNvPicPr>
          <p:nvPr/>
        </p:nvPicPr>
        <p:blipFill>
          <a:blip r:embed="rId17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169" y="40786383"/>
            <a:ext cx="4601975" cy="1547923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9D862C90-0D07-864E-9744-FDC5B1D958C0}"/>
              </a:ext>
            </a:extLst>
          </p:cNvPr>
          <p:cNvPicPr>
            <a:picLocks noChangeAspect="1"/>
          </p:cNvPicPr>
          <p:nvPr/>
        </p:nvPicPr>
        <p:blipFill>
          <a:blip r:embed="rId18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046" y="40832286"/>
            <a:ext cx="4570696" cy="101190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2D9C7134-EC91-A940-93EF-18AFF5683F3A}"/>
              </a:ext>
            </a:extLst>
          </p:cNvPr>
          <p:cNvPicPr>
            <a:picLocks noChangeAspect="1"/>
          </p:cNvPicPr>
          <p:nvPr/>
        </p:nvPicPr>
        <p:blipFill>
          <a:blip r:embed="rId19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59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259" y="40558396"/>
            <a:ext cx="4102100" cy="952500"/>
          </a:xfrm>
          <a:prstGeom prst="rect">
            <a:avLst/>
          </a:prstGeom>
        </p:spPr>
      </p:pic>
      <p:pic>
        <p:nvPicPr>
          <p:cNvPr id="14" name="Picture 13" descr="A picture containing text, guitar&#10;&#10;Description automatically generated">
            <a:extLst>
              <a:ext uri="{FF2B5EF4-FFF2-40B4-BE49-F238E27FC236}">
                <a16:creationId xmlns:a16="http://schemas.microsoft.com/office/drawing/2014/main" id="{AB2421FE-1940-234A-85CD-5B3BB0C96DF6}"/>
              </a:ext>
            </a:extLst>
          </p:cNvPr>
          <p:cNvPicPr>
            <a:picLocks noChangeAspect="1"/>
          </p:cNvPicPr>
          <p:nvPr/>
        </p:nvPicPr>
        <p:blipFill>
          <a:blip r:embed="rId21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885" y="38730763"/>
            <a:ext cx="1130300" cy="12954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76" tIns="63076" rIns="63076" bIns="63076" numCol="1" spcCol="38100" rtlCol="0" anchor="ctr">
        <a:spAutoFit/>
      </a:bodyPr>
      <a:lstStyle>
        <a:defPPr marL="0" marR="0" indent="0" algn="ctr" defTabSz="25758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76" tIns="63076" rIns="63076" bIns="63076" numCol="1" spcCol="38100" rtlCol="0" anchor="ctr">
        <a:spAutoFit/>
      </a:bodyPr>
      <a:lstStyle>
        <a:defPPr marL="0" marR="0" indent="0" algn="ctr" defTabSz="76085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emplate-poster_MF_2021.potx" id="{3B76D25E-67C0-4206-A275-20EE258A0E33}" vid="{5CC1E1E0-9B49-4B09-A9C3-831E13D52916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76" tIns="63076" rIns="63076" bIns="63076" numCol="1" spcCol="38100" rtlCol="0" anchor="ctr">
        <a:spAutoFit/>
      </a:bodyPr>
      <a:lstStyle>
        <a:defPPr marL="0" marR="0" indent="0" algn="ctr" defTabSz="25758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76" tIns="63076" rIns="63076" bIns="63076" numCol="1" spcCol="38100" rtlCol="0" anchor="ctr">
        <a:spAutoFit/>
      </a:bodyPr>
      <a:lstStyle>
        <a:defPPr marL="0" marR="0" indent="0" algn="ctr" defTabSz="760852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D4B4730C478B40A508A650ABE8BE1A" ma:contentTypeVersion="8" ma:contentTypeDescription="Opprett et nytt dokument." ma:contentTypeScope="" ma:versionID="35f1579c8240104abf7f434bc28e56ea">
  <xsd:schema xmlns:xsd="http://www.w3.org/2001/XMLSchema" xmlns:xs="http://www.w3.org/2001/XMLSchema" xmlns:p="http://schemas.microsoft.com/office/2006/metadata/properties" xmlns:ns2="93fe4da7-38d8-485c-8afa-7ecbd8626603" xmlns:ns3="fbeda409-f956-4fd8-b007-f9cc409a8941" targetNamespace="http://schemas.microsoft.com/office/2006/metadata/properties" ma:root="true" ma:fieldsID="38f4ee0440ff9809c18ed5c886549680" ns2:_="" ns3:_="">
    <xsd:import namespace="93fe4da7-38d8-485c-8afa-7ecbd8626603"/>
    <xsd:import namespace="fbeda409-f956-4fd8-b007-f9cc409a89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e4da7-38d8-485c-8afa-7ecbd8626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da409-f956-4fd8-b007-f9cc409a89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D65421-9E87-45A8-9D65-0561898D1116}">
  <ds:schemaRefs>
    <ds:schemaRef ds:uri="http://purl.org/dc/terms/"/>
    <ds:schemaRef ds:uri="http://purl.org/dc/elements/1.1/"/>
    <ds:schemaRef ds:uri="55885db3-8ead-43fa-b5b8-dff2991c5bea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a5a22c8e-87f8-43ba-9508-67505d89acd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93056C-CCCC-461C-9A52-CB27FAE005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41FE3-EF61-4AC1-A716-0C34A323A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e4da7-38d8-485c-8afa-7ecbd8626603"/>
    <ds:schemaRef ds:uri="fbeda409-f956-4fd8-b007-f9cc409a89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383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</vt:lpstr>
      <vt:lpstr>Helvetica Neue</vt:lpstr>
      <vt:lpstr>Helvetica Neue Medium</vt:lpstr>
      <vt:lpstr>21_BasicWhite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cp:lastModifiedBy>Anastasiia Vlasenko</cp:lastModifiedBy>
  <cp:revision>11</cp:revision>
  <dcterms:modified xsi:type="dcterms:W3CDTF">2023-01-10T13:23:57Z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0x01010048D4B4730C478B40A508A650ABE8BE1A</vt:lpwstr>
  </property>
</Properties>
</file>