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edf6601f8c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edf6601f8c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edf6601f8c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edf6601f8c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edf6601f8c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edf6601f8c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ee03fceb1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ee03fceb1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ee03fceb11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ee03fceb11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edf6601f8c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edf6601f8c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edf6601f8c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edf6601f8c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f308fa07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f308fa07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ee03fceb11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ee03fceb11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edf6601f8c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edf6601f8c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edf6601f8c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edf6601f8c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ee03fceb11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ee03fceb11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edf6601f8c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edf6601f8c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edf6601f8c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edf6601f8c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edf6601f8c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edf6601f8c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edf6601f8c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edf6601f8c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edf6601f8c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edf6601f8c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tellysbilde" showMasterSp="0">
  <p:cSld name="1_Tittellysbilde">
    <p:bg>
      <p:bgPr>
        <a:solidFill>
          <a:srgbClr val="373834"/>
        </a:solidFill>
      </p:bgPr>
    </p:bg>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20903" l="0" r="0" t="0"/>
          <a:stretch/>
        </p:blipFill>
        <p:spPr>
          <a:xfrm>
            <a:off x="2086112" y="343382"/>
            <a:ext cx="4972377" cy="1948275"/>
          </a:xfrm>
          <a:prstGeom prst="rect">
            <a:avLst/>
          </a:prstGeom>
          <a:noFill/>
          <a:ln>
            <a:noFill/>
          </a:ln>
        </p:spPr>
      </p:pic>
      <p:sp>
        <p:nvSpPr>
          <p:cNvPr id="14" name="Google Shape;14;p2"/>
          <p:cNvSpPr txBox="1"/>
          <p:nvPr>
            <p:ph type="title"/>
          </p:nvPr>
        </p:nvSpPr>
        <p:spPr>
          <a:xfrm>
            <a:off x="405272" y="2343150"/>
            <a:ext cx="8334000" cy="930000"/>
          </a:xfrm>
          <a:prstGeom prst="rect">
            <a:avLst/>
          </a:prstGeom>
          <a:noFill/>
          <a:ln>
            <a:noFill/>
          </a:ln>
        </p:spPr>
        <p:txBody>
          <a:bodyPr anchorCtr="0" anchor="ctr" bIns="17150" lIns="34275" spcFirstLastPara="1" rIns="34275" wrap="square" tIns="17150">
            <a:normAutofit/>
          </a:bodyPr>
          <a:lstStyle>
            <a:lvl1pPr lvl="0" algn="ctr">
              <a:lnSpc>
                <a:spcPct val="90000"/>
              </a:lnSpc>
              <a:spcBef>
                <a:spcPts val="0"/>
              </a:spcBef>
              <a:spcAft>
                <a:spcPts val="0"/>
              </a:spcAft>
              <a:buClr>
                <a:srgbClr val="91C5AF"/>
              </a:buClr>
              <a:buSzPts val="2600"/>
              <a:buFont typeface="Arial"/>
              <a:buNone/>
              <a:defRPr b="1" sz="2600">
                <a:solidFill>
                  <a:srgbClr val="91C5AF"/>
                </a:solidFill>
                <a:latin typeface="Arial"/>
                <a:ea typeface="Arial"/>
                <a:cs typeface="Arial"/>
                <a:sym typeface="Aria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5" name="Google Shape;15;p2"/>
          <p:cNvSpPr txBox="1"/>
          <p:nvPr>
            <p:ph idx="1" type="body"/>
          </p:nvPr>
        </p:nvSpPr>
        <p:spPr>
          <a:xfrm>
            <a:off x="405272" y="3376249"/>
            <a:ext cx="8334000" cy="691200"/>
          </a:xfrm>
          <a:prstGeom prst="rect">
            <a:avLst/>
          </a:prstGeom>
          <a:noFill/>
          <a:ln>
            <a:noFill/>
          </a:ln>
        </p:spPr>
        <p:txBody>
          <a:bodyPr anchorCtr="0" anchor="t" bIns="17150" lIns="34275" spcFirstLastPara="1" rIns="34275" wrap="square" tIns="17150">
            <a:normAutofit/>
          </a:bodyPr>
          <a:lstStyle>
            <a:lvl1pPr indent="-228600" lvl="0" marL="457200" algn="ctr">
              <a:lnSpc>
                <a:spcPct val="90000"/>
              </a:lnSpc>
              <a:spcBef>
                <a:spcPts val="800"/>
              </a:spcBef>
              <a:spcAft>
                <a:spcPts val="0"/>
              </a:spcAft>
              <a:buClr>
                <a:schemeClr val="lt1"/>
              </a:buClr>
              <a:buSzPts val="1700"/>
              <a:buNone/>
              <a:defRPr b="0" sz="1700">
                <a:solidFill>
                  <a:schemeClr val="lt1"/>
                </a:solidFill>
                <a:latin typeface="Arial"/>
                <a:ea typeface="Arial"/>
                <a:cs typeface="Arial"/>
                <a:sym typeface="Arial"/>
              </a:defRPr>
            </a:lvl1pPr>
            <a:lvl2pPr indent="-273050" lvl="1" marL="914400" algn="l">
              <a:lnSpc>
                <a:spcPct val="90000"/>
              </a:lnSpc>
              <a:spcBef>
                <a:spcPts val="400"/>
              </a:spcBef>
              <a:spcAft>
                <a:spcPts val="0"/>
              </a:spcAft>
              <a:buClr>
                <a:schemeClr val="dk1"/>
              </a:buClr>
              <a:buSzPts val="700"/>
              <a:buChar char="•"/>
              <a:defRPr/>
            </a:lvl2pPr>
            <a:lvl3pPr indent="-273050" lvl="2" marL="1371600" algn="l">
              <a:lnSpc>
                <a:spcPct val="90000"/>
              </a:lnSpc>
              <a:spcBef>
                <a:spcPts val="400"/>
              </a:spcBef>
              <a:spcAft>
                <a:spcPts val="0"/>
              </a:spcAft>
              <a:buClr>
                <a:schemeClr val="dk1"/>
              </a:buClr>
              <a:buSzPts val="700"/>
              <a:buChar char="•"/>
              <a:defRPr/>
            </a:lvl3pPr>
            <a:lvl4pPr indent="-273050" lvl="3" marL="1828800" algn="l">
              <a:lnSpc>
                <a:spcPct val="90000"/>
              </a:lnSpc>
              <a:spcBef>
                <a:spcPts val="400"/>
              </a:spcBef>
              <a:spcAft>
                <a:spcPts val="0"/>
              </a:spcAft>
              <a:buClr>
                <a:schemeClr val="dk1"/>
              </a:buClr>
              <a:buSzPts val="700"/>
              <a:buChar char="•"/>
              <a:defRPr/>
            </a:lvl4pPr>
            <a:lvl5pPr indent="-273050" lvl="4" marL="2286000" algn="l">
              <a:lnSpc>
                <a:spcPct val="90000"/>
              </a:lnSpc>
              <a:spcBef>
                <a:spcPts val="400"/>
              </a:spcBef>
              <a:spcAft>
                <a:spcPts val="0"/>
              </a:spcAft>
              <a:buClr>
                <a:schemeClr val="dk1"/>
              </a:buClr>
              <a:buSzPts val="7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16" name="Google Shape;16;p2"/>
          <p:cNvSpPr txBox="1"/>
          <p:nvPr/>
        </p:nvSpPr>
        <p:spPr>
          <a:xfrm>
            <a:off x="405272" y="4338121"/>
            <a:ext cx="2343300" cy="568500"/>
          </a:xfrm>
          <a:prstGeom prst="rect">
            <a:avLst/>
          </a:prstGeom>
          <a:noFill/>
          <a:ln>
            <a:noFill/>
          </a:ln>
        </p:spPr>
        <p:txBody>
          <a:bodyPr anchorCtr="0" anchor="t" bIns="19050" lIns="19050" spcFirstLastPara="1" rIns="19050" wrap="square" tIns="19050">
            <a:noAutofit/>
          </a:bodyPr>
          <a:lstStyle/>
          <a:p>
            <a:pPr indent="0" lvl="0" marL="0" marR="0" rtl="0" algn="l">
              <a:lnSpc>
                <a:spcPct val="120000"/>
              </a:lnSpc>
              <a:spcBef>
                <a:spcPts val="0"/>
              </a:spcBef>
              <a:spcAft>
                <a:spcPts val="0"/>
              </a:spcAft>
              <a:buNone/>
            </a:pPr>
            <a:r>
              <a:rPr b="1" i="0" lang="en-GB" sz="900" u="none" cap="none" strike="noStrike">
                <a:solidFill>
                  <a:srgbClr val="F3E591"/>
                </a:solidFill>
                <a:latin typeface="Arial"/>
                <a:ea typeface="Arial"/>
                <a:cs typeface="Arial"/>
                <a:sym typeface="Arial"/>
              </a:rPr>
              <a:t>Research Centre for Responsible </a:t>
            </a:r>
            <a:endParaRPr sz="500"/>
          </a:p>
          <a:p>
            <a:pPr indent="0" lvl="0" marL="0" marR="0" rtl="0" algn="l">
              <a:lnSpc>
                <a:spcPct val="120000"/>
              </a:lnSpc>
              <a:spcBef>
                <a:spcPts val="0"/>
              </a:spcBef>
              <a:spcAft>
                <a:spcPts val="0"/>
              </a:spcAft>
              <a:buNone/>
            </a:pPr>
            <a:r>
              <a:rPr b="1" i="0" lang="en-GB" sz="900" u="none" cap="none" strike="noStrike">
                <a:solidFill>
                  <a:srgbClr val="F3E591"/>
                </a:solidFill>
                <a:latin typeface="Arial"/>
                <a:ea typeface="Arial"/>
                <a:cs typeface="Arial"/>
                <a:sym typeface="Arial"/>
              </a:rPr>
              <a:t>Media Technology and Innovation</a:t>
            </a:r>
            <a:endParaRPr sz="500"/>
          </a:p>
          <a:p>
            <a:pPr indent="0" lvl="0" marL="0" marR="0" rtl="0" algn="l">
              <a:lnSpc>
                <a:spcPct val="120000"/>
              </a:lnSpc>
              <a:spcBef>
                <a:spcPts val="0"/>
              </a:spcBef>
              <a:spcAft>
                <a:spcPts val="0"/>
              </a:spcAft>
              <a:buNone/>
            </a:pPr>
            <a:r>
              <a:rPr b="0" i="0" lang="en-GB" sz="900" u="none" cap="none" strike="noStrike">
                <a:solidFill>
                  <a:schemeClr val="lt1"/>
                </a:solidFill>
                <a:latin typeface="Arial"/>
                <a:ea typeface="Arial"/>
                <a:cs typeface="Arial"/>
                <a:sym typeface="Arial"/>
              </a:rPr>
              <a:t>Project number 309339</a:t>
            </a:r>
            <a:endParaRPr sz="500"/>
          </a:p>
          <a:p>
            <a:pPr indent="0" lvl="0" marL="0" marR="0" rtl="0" algn="l">
              <a:lnSpc>
                <a:spcPct val="120000"/>
              </a:lnSpc>
              <a:spcBef>
                <a:spcPts val="0"/>
              </a:spcBef>
              <a:spcAft>
                <a:spcPts val="0"/>
              </a:spcAft>
              <a:buNone/>
            </a:pPr>
            <a:r>
              <a:t/>
            </a:r>
            <a:endParaRPr b="1" i="0" sz="900" u="none" cap="none" strike="noStrike">
              <a:solidFill>
                <a:srgbClr val="F3E591"/>
              </a:solidFill>
              <a:latin typeface="Arial"/>
              <a:ea typeface="Arial"/>
              <a:cs typeface="Arial"/>
              <a:sym typeface="Arial"/>
            </a:endParaRPr>
          </a:p>
        </p:txBody>
      </p:sp>
      <p:pic>
        <p:nvPicPr>
          <p:cNvPr id="17" name="Google Shape;17;p2"/>
          <p:cNvPicPr preferRelativeResize="0"/>
          <p:nvPr/>
        </p:nvPicPr>
        <p:blipFill rotWithShape="1">
          <a:blip r:embed="rId3">
            <a:alphaModFix/>
          </a:blip>
          <a:srcRect b="0" l="0" r="0" t="0"/>
          <a:stretch/>
        </p:blipFill>
        <p:spPr>
          <a:xfrm>
            <a:off x="4373885" y="4264254"/>
            <a:ext cx="713725" cy="409202"/>
          </a:xfrm>
          <a:prstGeom prst="rect">
            <a:avLst/>
          </a:prstGeom>
          <a:noFill/>
          <a:ln>
            <a:noFill/>
          </a:ln>
        </p:spPr>
      </p:pic>
      <p:pic>
        <p:nvPicPr>
          <p:cNvPr id="18" name="Google Shape;18;p2"/>
          <p:cNvPicPr preferRelativeResize="0"/>
          <p:nvPr/>
        </p:nvPicPr>
        <p:blipFill rotWithShape="1">
          <a:blip r:embed="rId4">
            <a:alphaModFix/>
          </a:blip>
          <a:srcRect b="0" l="0" r="0" t="0"/>
          <a:stretch/>
        </p:blipFill>
        <p:spPr>
          <a:xfrm>
            <a:off x="3852682" y="4668694"/>
            <a:ext cx="1181316" cy="238037"/>
          </a:xfrm>
          <a:prstGeom prst="rect">
            <a:avLst/>
          </a:prstGeom>
          <a:noFill/>
          <a:ln>
            <a:noFill/>
          </a:ln>
        </p:spPr>
      </p:pic>
      <p:pic>
        <p:nvPicPr>
          <p:cNvPr id="19" name="Google Shape;19;p2"/>
          <p:cNvPicPr preferRelativeResize="0"/>
          <p:nvPr/>
        </p:nvPicPr>
        <p:blipFill rotWithShape="1">
          <a:blip r:embed="rId5">
            <a:alphaModFix/>
          </a:blip>
          <a:srcRect b="0" l="0" r="0" t="0"/>
          <a:stretch/>
        </p:blipFill>
        <p:spPr>
          <a:xfrm>
            <a:off x="5141239" y="4314825"/>
            <a:ext cx="3597854" cy="59190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e med tekst" type="picTx">
  <p:cSld name="PICTURE_WITH_CAPTION_TEXT">
    <p:spTree>
      <p:nvGrpSpPr>
        <p:cNvPr id="67" name="Shape 67"/>
        <p:cNvGrpSpPr/>
        <p:nvPr/>
      </p:nvGrpSpPr>
      <p:grpSpPr>
        <a:xfrm>
          <a:off x="0" y="0"/>
          <a:ext cx="0" cy="0"/>
          <a:chOff x="0" y="0"/>
          <a:chExt cx="0" cy="0"/>
        </a:xfrm>
      </p:grpSpPr>
      <p:sp>
        <p:nvSpPr>
          <p:cNvPr id="68" name="Google Shape;68;p11"/>
          <p:cNvSpPr txBox="1"/>
          <p:nvPr>
            <p:ph type="title"/>
          </p:nvPr>
        </p:nvSpPr>
        <p:spPr>
          <a:xfrm>
            <a:off x="629842" y="342900"/>
            <a:ext cx="2949300" cy="12000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69" name="Google Shape;69;p11"/>
          <p:cNvSpPr/>
          <p:nvPr>
            <p:ph idx="2" type="pic"/>
          </p:nvPr>
        </p:nvSpPr>
        <p:spPr>
          <a:xfrm>
            <a:off x="3887393" y="740569"/>
            <a:ext cx="4629300" cy="3655200"/>
          </a:xfrm>
          <a:prstGeom prst="rect">
            <a:avLst/>
          </a:prstGeom>
          <a:noFill/>
          <a:ln>
            <a:noFill/>
          </a:ln>
        </p:spPr>
      </p:sp>
      <p:sp>
        <p:nvSpPr>
          <p:cNvPr id="70" name="Google Shape;70;p11"/>
          <p:cNvSpPr txBox="1"/>
          <p:nvPr>
            <p:ph idx="1" type="body"/>
          </p:nvPr>
        </p:nvSpPr>
        <p:spPr>
          <a:xfrm>
            <a:off x="629842" y="1543050"/>
            <a:ext cx="2949300" cy="28587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71" name="Google Shape;71;p11"/>
          <p:cNvSpPr txBox="1"/>
          <p:nvPr>
            <p:ph idx="11" type="ftr"/>
          </p:nvPr>
        </p:nvSpPr>
        <p:spPr>
          <a:xfrm>
            <a:off x="902532" y="4767263"/>
            <a:ext cx="5412900" cy="273900"/>
          </a:xfrm>
          <a:prstGeom prst="rect">
            <a:avLst/>
          </a:prstGeom>
          <a:noFill/>
          <a:ln>
            <a:noFill/>
          </a:ln>
        </p:spPr>
        <p:txBody>
          <a:bodyPr anchorCtr="0" anchor="ctr" bIns="17150" lIns="34275" spcFirstLastPara="1" rIns="34275" wrap="square" tIns="17150">
            <a:noAutofit/>
          </a:bodyPr>
          <a:lstStyle>
            <a:lvl1pPr lvl="0" algn="ctr">
              <a:spcBef>
                <a:spcPts val="0"/>
              </a:spcBef>
              <a:spcAft>
                <a:spcPts val="0"/>
              </a:spcAft>
              <a:buSzPts val="500"/>
              <a:buNone/>
              <a:defRPr/>
            </a:lvl1pPr>
            <a:lvl2pPr lvl="1" algn="l">
              <a:spcBef>
                <a:spcPts val="0"/>
              </a:spcBef>
              <a:spcAft>
                <a:spcPts val="0"/>
              </a:spcAft>
              <a:buSzPts val="500"/>
              <a:buNone/>
              <a:defRPr/>
            </a:lvl2pPr>
            <a:lvl3pPr lvl="2" algn="l">
              <a:spcBef>
                <a:spcPts val="0"/>
              </a:spcBef>
              <a:spcAft>
                <a:spcPts val="0"/>
              </a:spcAft>
              <a:buSzPts val="500"/>
              <a:buNone/>
              <a:defRPr/>
            </a:lvl3pPr>
            <a:lvl4pPr lvl="3" algn="l">
              <a:spcBef>
                <a:spcPts val="0"/>
              </a:spcBef>
              <a:spcAft>
                <a:spcPts val="0"/>
              </a:spcAft>
              <a:buSzPts val="500"/>
              <a:buNone/>
              <a:defRPr/>
            </a:lvl4pPr>
            <a:lvl5pPr lvl="4" algn="l">
              <a:spcBef>
                <a:spcPts val="0"/>
              </a:spcBef>
              <a:spcAft>
                <a:spcPts val="0"/>
              </a:spcAft>
              <a:buSzPts val="500"/>
              <a:buNone/>
              <a:defRPr/>
            </a:lvl5pPr>
            <a:lvl6pPr lvl="5" algn="l">
              <a:spcBef>
                <a:spcPts val="0"/>
              </a:spcBef>
              <a:spcAft>
                <a:spcPts val="0"/>
              </a:spcAft>
              <a:buSzPts val="500"/>
              <a:buNone/>
              <a:defRPr/>
            </a:lvl6pPr>
            <a:lvl7pPr lvl="6" algn="l">
              <a:spcBef>
                <a:spcPts val="0"/>
              </a:spcBef>
              <a:spcAft>
                <a:spcPts val="0"/>
              </a:spcAft>
              <a:buSzPts val="500"/>
              <a:buNone/>
              <a:defRPr/>
            </a:lvl7pPr>
            <a:lvl8pPr lvl="7" algn="l">
              <a:spcBef>
                <a:spcPts val="0"/>
              </a:spcBef>
              <a:spcAft>
                <a:spcPts val="0"/>
              </a:spcAft>
              <a:buSzPts val="500"/>
              <a:buNone/>
              <a:defRPr/>
            </a:lvl8pPr>
            <a:lvl9pPr lvl="8" algn="l">
              <a:spcBef>
                <a:spcPts val="0"/>
              </a:spcBef>
              <a:spcAft>
                <a:spcPts val="0"/>
              </a:spcAft>
              <a:buSzPts val="500"/>
              <a:buNone/>
              <a:defRPr/>
            </a:lvl9pPr>
          </a:lstStyle>
          <a:p/>
        </p:txBody>
      </p:sp>
      <p:sp>
        <p:nvSpPr>
          <p:cNvPr id="72" name="Google Shape;72;p11"/>
          <p:cNvSpPr txBox="1"/>
          <p:nvPr>
            <p:ph idx="12" type="sldNum"/>
          </p:nvPr>
        </p:nvSpPr>
        <p:spPr>
          <a:xfrm>
            <a:off x="6457954" y="4767263"/>
            <a:ext cx="2057400" cy="273900"/>
          </a:xfrm>
          <a:prstGeom prst="rect">
            <a:avLst/>
          </a:prstGeom>
          <a:noFill/>
          <a:ln>
            <a:noFill/>
          </a:ln>
        </p:spPr>
        <p:txBody>
          <a:bodyPr anchorCtr="0" anchor="ctr" bIns="17150" lIns="34275" spcFirstLastPara="1" rIns="34275" wrap="square" tIns="171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ekst" type="vertTx">
  <p:cSld name="VERTICAL_TEXT">
    <p:spTree>
      <p:nvGrpSpPr>
        <p:cNvPr id="73" name="Shape 73"/>
        <p:cNvGrpSpPr/>
        <p:nvPr/>
      </p:nvGrpSpPr>
      <p:grpSpPr>
        <a:xfrm>
          <a:off x="0" y="0"/>
          <a:ext cx="0" cy="0"/>
          <a:chOff x="0" y="0"/>
          <a:chExt cx="0" cy="0"/>
        </a:xfrm>
      </p:grpSpPr>
      <p:sp>
        <p:nvSpPr>
          <p:cNvPr id="74" name="Google Shape;74;p12"/>
          <p:cNvSpPr txBox="1"/>
          <p:nvPr>
            <p:ph type="title"/>
          </p:nvPr>
        </p:nvSpPr>
        <p:spPr>
          <a:xfrm>
            <a:off x="628650" y="273844"/>
            <a:ext cx="7886700" cy="994200"/>
          </a:xfrm>
          <a:prstGeom prst="rect">
            <a:avLst/>
          </a:prstGeom>
          <a:noFill/>
          <a:ln>
            <a:noFill/>
          </a:ln>
        </p:spPr>
        <p:txBody>
          <a:bodyPr anchorCtr="0" anchor="ctr" bIns="17150" lIns="34275" spcFirstLastPara="1" rIns="34275" wrap="square" tIns="17150">
            <a:norm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75" name="Google Shape;75;p12"/>
          <p:cNvSpPr txBox="1"/>
          <p:nvPr>
            <p:ph idx="1" type="body"/>
          </p:nvPr>
        </p:nvSpPr>
        <p:spPr>
          <a:xfrm rot="5400000">
            <a:off x="2994604" y="-996731"/>
            <a:ext cx="3154800" cy="7886700"/>
          </a:xfrm>
          <a:prstGeom prst="rect">
            <a:avLst/>
          </a:prstGeom>
          <a:noFill/>
          <a:ln>
            <a:noFill/>
          </a:ln>
        </p:spPr>
        <p:txBody>
          <a:bodyPr anchorCtr="0" anchor="t" bIns="17150" lIns="34275" spcFirstLastPara="1" rIns="34275" wrap="square" tIns="17150">
            <a:normAutofit/>
          </a:bodyPr>
          <a:lstStyle>
            <a:lvl1pPr indent="-273050" lvl="0" marL="457200" algn="l">
              <a:lnSpc>
                <a:spcPct val="90000"/>
              </a:lnSpc>
              <a:spcBef>
                <a:spcPts val="800"/>
              </a:spcBef>
              <a:spcAft>
                <a:spcPts val="0"/>
              </a:spcAft>
              <a:buClr>
                <a:schemeClr val="dk1"/>
              </a:buClr>
              <a:buSzPts val="700"/>
              <a:buChar char="•"/>
              <a:defRPr/>
            </a:lvl1pPr>
            <a:lvl2pPr indent="-273050" lvl="1" marL="914400" algn="l">
              <a:lnSpc>
                <a:spcPct val="90000"/>
              </a:lnSpc>
              <a:spcBef>
                <a:spcPts val="400"/>
              </a:spcBef>
              <a:spcAft>
                <a:spcPts val="0"/>
              </a:spcAft>
              <a:buClr>
                <a:schemeClr val="dk1"/>
              </a:buClr>
              <a:buSzPts val="700"/>
              <a:buChar char="•"/>
              <a:defRPr/>
            </a:lvl2pPr>
            <a:lvl3pPr indent="-273050" lvl="2" marL="1371600" algn="l">
              <a:lnSpc>
                <a:spcPct val="90000"/>
              </a:lnSpc>
              <a:spcBef>
                <a:spcPts val="400"/>
              </a:spcBef>
              <a:spcAft>
                <a:spcPts val="0"/>
              </a:spcAft>
              <a:buClr>
                <a:schemeClr val="dk1"/>
              </a:buClr>
              <a:buSzPts val="700"/>
              <a:buChar char="•"/>
              <a:defRPr/>
            </a:lvl3pPr>
            <a:lvl4pPr indent="-273050" lvl="3" marL="1828800" algn="l">
              <a:lnSpc>
                <a:spcPct val="90000"/>
              </a:lnSpc>
              <a:spcBef>
                <a:spcPts val="400"/>
              </a:spcBef>
              <a:spcAft>
                <a:spcPts val="0"/>
              </a:spcAft>
              <a:buClr>
                <a:schemeClr val="dk1"/>
              </a:buClr>
              <a:buSzPts val="700"/>
              <a:buChar char="•"/>
              <a:defRPr/>
            </a:lvl4pPr>
            <a:lvl5pPr indent="-273050" lvl="4" marL="2286000" algn="l">
              <a:lnSpc>
                <a:spcPct val="90000"/>
              </a:lnSpc>
              <a:spcBef>
                <a:spcPts val="400"/>
              </a:spcBef>
              <a:spcAft>
                <a:spcPts val="0"/>
              </a:spcAft>
              <a:buClr>
                <a:schemeClr val="dk1"/>
              </a:buClr>
              <a:buSzPts val="7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76" name="Google Shape;76;p12"/>
          <p:cNvSpPr txBox="1"/>
          <p:nvPr>
            <p:ph idx="11" type="ftr"/>
          </p:nvPr>
        </p:nvSpPr>
        <p:spPr>
          <a:xfrm>
            <a:off x="902532" y="4767263"/>
            <a:ext cx="5412900" cy="273900"/>
          </a:xfrm>
          <a:prstGeom prst="rect">
            <a:avLst/>
          </a:prstGeom>
          <a:noFill/>
          <a:ln>
            <a:noFill/>
          </a:ln>
        </p:spPr>
        <p:txBody>
          <a:bodyPr anchorCtr="0" anchor="ctr" bIns="17150" lIns="34275" spcFirstLastPara="1" rIns="34275" wrap="square" tIns="17150">
            <a:noAutofit/>
          </a:bodyPr>
          <a:lstStyle>
            <a:lvl1pPr lvl="0" algn="ctr">
              <a:spcBef>
                <a:spcPts val="0"/>
              </a:spcBef>
              <a:spcAft>
                <a:spcPts val="0"/>
              </a:spcAft>
              <a:buSzPts val="500"/>
              <a:buNone/>
              <a:defRPr/>
            </a:lvl1pPr>
            <a:lvl2pPr lvl="1" algn="l">
              <a:spcBef>
                <a:spcPts val="0"/>
              </a:spcBef>
              <a:spcAft>
                <a:spcPts val="0"/>
              </a:spcAft>
              <a:buSzPts val="500"/>
              <a:buNone/>
              <a:defRPr/>
            </a:lvl2pPr>
            <a:lvl3pPr lvl="2" algn="l">
              <a:spcBef>
                <a:spcPts val="0"/>
              </a:spcBef>
              <a:spcAft>
                <a:spcPts val="0"/>
              </a:spcAft>
              <a:buSzPts val="500"/>
              <a:buNone/>
              <a:defRPr/>
            </a:lvl3pPr>
            <a:lvl4pPr lvl="3" algn="l">
              <a:spcBef>
                <a:spcPts val="0"/>
              </a:spcBef>
              <a:spcAft>
                <a:spcPts val="0"/>
              </a:spcAft>
              <a:buSzPts val="500"/>
              <a:buNone/>
              <a:defRPr/>
            </a:lvl4pPr>
            <a:lvl5pPr lvl="4" algn="l">
              <a:spcBef>
                <a:spcPts val="0"/>
              </a:spcBef>
              <a:spcAft>
                <a:spcPts val="0"/>
              </a:spcAft>
              <a:buSzPts val="500"/>
              <a:buNone/>
              <a:defRPr/>
            </a:lvl5pPr>
            <a:lvl6pPr lvl="5" algn="l">
              <a:spcBef>
                <a:spcPts val="0"/>
              </a:spcBef>
              <a:spcAft>
                <a:spcPts val="0"/>
              </a:spcAft>
              <a:buSzPts val="500"/>
              <a:buNone/>
              <a:defRPr/>
            </a:lvl6pPr>
            <a:lvl7pPr lvl="6" algn="l">
              <a:spcBef>
                <a:spcPts val="0"/>
              </a:spcBef>
              <a:spcAft>
                <a:spcPts val="0"/>
              </a:spcAft>
              <a:buSzPts val="500"/>
              <a:buNone/>
              <a:defRPr/>
            </a:lvl7pPr>
            <a:lvl8pPr lvl="7" algn="l">
              <a:spcBef>
                <a:spcPts val="0"/>
              </a:spcBef>
              <a:spcAft>
                <a:spcPts val="0"/>
              </a:spcAft>
              <a:buSzPts val="500"/>
              <a:buNone/>
              <a:defRPr/>
            </a:lvl8pPr>
            <a:lvl9pPr lvl="8" algn="l">
              <a:spcBef>
                <a:spcPts val="0"/>
              </a:spcBef>
              <a:spcAft>
                <a:spcPts val="0"/>
              </a:spcAft>
              <a:buSzPts val="500"/>
              <a:buNone/>
              <a:defRPr/>
            </a:lvl9pPr>
          </a:lstStyle>
          <a:p/>
        </p:txBody>
      </p:sp>
      <p:sp>
        <p:nvSpPr>
          <p:cNvPr id="77" name="Google Shape;77;p12"/>
          <p:cNvSpPr txBox="1"/>
          <p:nvPr>
            <p:ph idx="12" type="sldNum"/>
          </p:nvPr>
        </p:nvSpPr>
        <p:spPr>
          <a:xfrm>
            <a:off x="6457954" y="4767263"/>
            <a:ext cx="2057400" cy="273900"/>
          </a:xfrm>
          <a:prstGeom prst="rect">
            <a:avLst/>
          </a:prstGeom>
          <a:noFill/>
          <a:ln>
            <a:noFill/>
          </a:ln>
        </p:spPr>
        <p:txBody>
          <a:bodyPr anchorCtr="0" anchor="ctr" bIns="17150" lIns="34275" spcFirstLastPara="1" rIns="34275" wrap="square" tIns="171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ittel og tekst" type="vertTitleAndTx">
  <p:cSld name="VERTICAL_TITLE_AND_VERTICAL_TEXT">
    <p:spTree>
      <p:nvGrpSpPr>
        <p:cNvPr id="78" name="Shape 78"/>
        <p:cNvGrpSpPr/>
        <p:nvPr/>
      </p:nvGrpSpPr>
      <p:grpSpPr>
        <a:xfrm>
          <a:off x="0" y="0"/>
          <a:ext cx="0" cy="0"/>
          <a:chOff x="0" y="0"/>
          <a:chExt cx="0" cy="0"/>
        </a:xfrm>
      </p:grpSpPr>
      <p:sp>
        <p:nvSpPr>
          <p:cNvPr id="79" name="Google Shape;79;p13"/>
          <p:cNvSpPr txBox="1"/>
          <p:nvPr>
            <p:ph type="title"/>
          </p:nvPr>
        </p:nvSpPr>
        <p:spPr>
          <a:xfrm rot="5400000">
            <a:off x="5350054" y="1467544"/>
            <a:ext cx="4359000" cy="1971600"/>
          </a:xfrm>
          <a:prstGeom prst="rect">
            <a:avLst/>
          </a:prstGeom>
          <a:noFill/>
          <a:ln>
            <a:noFill/>
          </a:ln>
        </p:spPr>
        <p:txBody>
          <a:bodyPr anchorCtr="0" anchor="ctr" bIns="17150" lIns="34275" spcFirstLastPara="1" rIns="34275" wrap="square" tIns="17150">
            <a:norm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0" name="Google Shape;80;p13"/>
          <p:cNvSpPr txBox="1"/>
          <p:nvPr>
            <p:ph idx="1" type="body"/>
          </p:nvPr>
        </p:nvSpPr>
        <p:spPr>
          <a:xfrm rot="5400000">
            <a:off x="1349479" y="-447056"/>
            <a:ext cx="4359000" cy="5800800"/>
          </a:xfrm>
          <a:prstGeom prst="rect">
            <a:avLst/>
          </a:prstGeom>
          <a:noFill/>
          <a:ln>
            <a:noFill/>
          </a:ln>
        </p:spPr>
        <p:txBody>
          <a:bodyPr anchorCtr="0" anchor="t" bIns="17150" lIns="34275" spcFirstLastPara="1" rIns="34275" wrap="square" tIns="17150">
            <a:normAutofit/>
          </a:bodyPr>
          <a:lstStyle>
            <a:lvl1pPr indent="-273050" lvl="0" marL="457200" algn="l">
              <a:lnSpc>
                <a:spcPct val="90000"/>
              </a:lnSpc>
              <a:spcBef>
                <a:spcPts val="800"/>
              </a:spcBef>
              <a:spcAft>
                <a:spcPts val="0"/>
              </a:spcAft>
              <a:buClr>
                <a:schemeClr val="dk1"/>
              </a:buClr>
              <a:buSzPts val="700"/>
              <a:buChar char="•"/>
              <a:defRPr/>
            </a:lvl1pPr>
            <a:lvl2pPr indent="-273050" lvl="1" marL="914400" algn="l">
              <a:lnSpc>
                <a:spcPct val="90000"/>
              </a:lnSpc>
              <a:spcBef>
                <a:spcPts val="400"/>
              </a:spcBef>
              <a:spcAft>
                <a:spcPts val="0"/>
              </a:spcAft>
              <a:buClr>
                <a:schemeClr val="dk1"/>
              </a:buClr>
              <a:buSzPts val="700"/>
              <a:buChar char="•"/>
              <a:defRPr/>
            </a:lvl2pPr>
            <a:lvl3pPr indent="-273050" lvl="2" marL="1371600" algn="l">
              <a:lnSpc>
                <a:spcPct val="90000"/>
              </a:lnSpc>
              <a:spcBef>
                <a:spcPts val="400"/>
              </a:spcBef>
              <a:spcAft>
                <a:spcPts val="0"/>
              </a:spcAft>
              <a:buClr>
                <a:schemeClr val="dk1"/>
              </a:buClr>
              <a:buSzPts val="700"/>
              <a:buChar char="•"/>
              <a:defRPr/>
            </a:lvl3pPr>
            <a:lvl4pPr indent="-273050" lvl="3" marL="1828800" algn="l">
              <a:lnSpc>
                <a:spcPct val="90000"/>
              </a:lnSpc>
              <a:spcBef>
                <a:spcPts val="400"/>
              </a:spcBef>
              <a:spcAft>
                <a:spcPts val="0"/>
              </a:spcAft>
              <a:buClr>
                <a:schemeClr val="dk1"/>
              </a:buClr>
              <a:buSzPts val="700"/>
              <a:buChar char="•"/>
              <a:defRPr/>
            </a:lvl4pPr>
            <a:lvl5pPr indent="-273050" lvl="4" marL="2286000" algn="l">
              <a:lnSpc>
                <a:spcPct val="90000"/>
              </a:lnSpc>
              <a:spcBef>
                <a:spcPts val="400"/>
              </a:spcBef>
              <a:spcAft>
                <a:spcPts val="0"/>
              </a:spcAft>
              <a:buClr>
                <a:schemeClr val="dk1"/>
              </a:buClr>
              <a:buSzPts val="7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81" name="Google Shape;81;p13"/>
          <p:cNvSpPr txBox="1"/>
          <p:nvPr>
            <p:ph idx="11" type="ftr"/>
          </p:nvPr>
        </p:nvSpPr>
        <p:spPr>
          <a:xfrm>
            <a:off x="902532" y="4767263"/>
            <a:ext cx="5412900" cy="273900"/>
          </a:xfrm>
          <a:prstGeom prst="rect">
            <a:avLst/>
          </a:prstGeom>
          <a:noFill/>
          <a:ln>
            <a:noFill/>
          </a:ln>
        </p:spPr>
        <p:txBody>
          <a:bodyPr anchorCtr="0" anchor="ctr" bIns="17150" lIns="34275" spcFirstLastPara="1" rIns="34275" wrap="square" tIns="17150">
            <a:noAutofit/>
          </a:bodyPr>
          <a:lstStyle>
            <a:lvl1pPr lvl="0" algn="ctr">
              <a:spcBef>
                <a:spcPts val="0"/>
              </a:spcBef>
              <a:spcAft>
                <a:spcPts val="0"/>
              </a:spcAft>
              <a:buSzPts val="500"/>
              <a:buNone/>
              <a:defRPr/>
            </a:lvl1pPr>
            <a:lvl2pPr lvl="1" algn="l">
              <a:spcBef>
                <a:spcPts val="0"/>
              </a:spcBef>
              <a:spcAft>
                <a:spcPts val="0"/>
              </a:spcAft>
              <a:buSzPts val="500"/>
              <a:buNone/>
              <a:defRPr/>
            </a:lvl2pPr>
            <a:lvl3pPr lvl="2" algn="l">
              <a:spcBef>
                <a:spcPts val="0"/>
              </a:spcBef>
              <a:spcAft>
                <a:spcPts val="0"/>
              </a:spcAft>
              <a:buSzPts val="500"/>
              <a:buNone/>
              <a:defRPr/>
            </a:lvl3pPr>
            <a:lvl4pPr lvl="3" algn="l">
              <a:spcBef>
                <a:spcPts val="0"/>
              </a:spcBef>
              <a:spcAft>
                <a:spcPts val="0"/>
              </a:spcAft>
              <a:buSzPts val="500"/>
              <a:buNone/>
              <a:defRPr/>
            </a:lvl4pPr>
            <a:lvl5pPr lvl="4" algn="l">
              <a:spcBef>
                <a:spcPts val="0"/>
              </a:spcBef>
              <a:spcAft>
                <a:spcPts val="0"/>
              </a:spcAft>
              <a:buSzPts val="500"/>
              <a:buNone/>
              <a:defRPr/>
            </a:lvl5pPr>
            <a:lvl6pPr lvl="5" algn="l">
              <a:spcBef>
                <a:spcPts val="0"/>
              </a:spcBef>
              <a:spcAft>
                <a:spcPts val="0"/>
              </a:spcAft>
              <a:buSzPts val="500"/>
              <a:buNone/>
              <a:defRPr/>
            </a:lvl6pPr>
            <a:lvl7pPr lvl="6" algn="l">
              <a:spcBef>
                <a:spcPts val="0"/>
              </a:spcBef>
              <a:spcAft>
                <a:spcPts val="0"/>
              </a:spcAft>
              <a:buSzPts val="500"/>
              <a:buNone/>
              <a:defRPr/>
            </a:lvl7pPr>
            <a:lvl8pPr lvl="7" algn="l">
              <a:spcBef>
                <a:spcPts val="0"/>
              </a:spcBef>
              <a:spcAft>
                <a:spcPts val="0"/>
              </a:spcAft>
              <a:buSzPts val="500"/>
              <a:buNone/>
              <a:defRPr/>
            </a:lvl8pPr>
            <a:lvl9pPr lvl="8" algn="l">
              <a:spcBef>
                <a:spcPts val="0"/>
              </a:spcBef>
              <a:spcAft>
                <a:spcPts val="0"/>
              </a:spcAft>
              <a:buSzPts val="500"/>
              <a:buNone/>
              <a:defRPr/>
            </a:lvl9pPr>
          </a:lstStyle>
          <a:p/>
        </p:txBody>
      </p:sp>
      <p:sp>
        <p:nvSpPr>
          <p:cNvPr id="82" name="Google Shape;82;p13"/>
          <p:cNvSpPr txBox="1"/>
          <p:nvPr>
            <p:ph idx="12" type="sldNum"/>
          </p:nvPr>
        </p:nvSpPr>
        <p:spPr>
          <a:xfrm>
            <a:off x="6457954" y="4767263"/>
            <a:ext cx="2057400" cy="273900"/>
          </a:xfrm>
          <a:prstGeom prst="rect">
            <a:avLst/>
          </a:prstGeom>
          <a:noFill/>
          <a:ln>
            <a:noFill/>
          </a:ln>
        </p:spPr>
        <p:txBody>
          <a:bodyPr anchorCtr="0" anchor="ctr" bIns="17150" lIns="34275" spcFirstLastPara="1" rIns="34275" wrap="square" tIns="171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type="obj">
  <p:cSld name="OBJECT">
    <p:spTree>
      <p:nvGrpSpPr>
        <p:cNvPr id="20" name="Shape 20"/>
        <p:cNvGrpSpPr/>
        <p:nvPr/>
      </p:nvGrpSpPr>
      <p:grpSpPr>
        <a:xfrm>
          <a:off x="0" y="0"/>
          <a:ext cx="0" cy="0"/>
          <a:chOff x="0" y="0"/>
          <a:chExt cx="0" cy="0"/>
        </a:xfrm>
      </p:grpSpPr>
      <p:sp>
        <p:nvSpPr>
          <p:cNvPr id="21" name="Google Shape;21;p3"/>
          <p:cNvSpPr txBox="1"/>
          <p:nvPr>
            <p:ph type="title"/>
          </p:nvPr>
        </p:nvSpPr>
        <p:spPr>
          <a:xfrm>
            <a:off x="628650" y="273844"/>
            <a:ext cx="7886700" cy="994200"/>
          </a:xfrm>
          <a:prstGeom prst="rect">
            <a:avLst/>
          </a:prstGeom>
          <a:noFill/>
          <a:ln>
            <a:noFill/>
          </a:ln>
        </p:spPr>
        <p:txBody>
          <a:bodyPr anchorCtr="0" anchor="ctr" bIns="17150" lIns="34275" spcFirstLastPara="1" rIns="34275" wrap="square" tIns="17150">
            <a:norm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22" name="Google Shape;22;p3"/>
          <p:cNvSpPr txBox="1"/>
          <p:nvPr>
            <p:ph idx="1" type="body"/>
          </p:nvPr>
        </p:nvSpPr>
        <p:spPr>
          <a:xfrm>
            <a:off x="628650" y="1369219"/>
            <a:ext cx="7886700" cy="3025200"/>
          </a:xfrm>
          <a:prstGeom prst="rect">
            <a:avLst/>
          </a:prstGeom>
          <a:noFill/>
          <a:ln>
            <a:noFill/>
          </a:ln>
        </p:spPr>
        <p:txBody>
          <a:bodyPr anchorCtr="0" anchor="t" bIns="17150" lIns="34275" spcFirstLastPara="1" rIns="34275" wrap="square" tIns="17150">
            <a:normAutofit/>
          </a:bodyPr>
          <a:lstStyle>
            <a:lvl1pPr indent="-273050" lvl="0" marL="457200" algn="l">
              <a:lnSpc>
                <a:spcPct val="90000"/>
              </a:lnSpc>
              <a:spcBef>
                <a:spcPts val="800"/>
              </a:spcBef>
              <a:spcAft>
                <a:spcPts val="0"/>
              </a:spcAft>
              <a:buClr>
                <a:schemeClr val="dk1"/>
              </a:buClr>
              <a:buSzPts val="700"/>
              <a:buChar char="•"/>
              <a:defRPr/>
            </a:lvl1pPr>
            <a:lvl2pPr indent="-273050" lvl="1" marL="914400" algn="l">
              <a:lnSpc>
                <a:spcPct val="90000"/>
              </a:lnSpc>
              <a:spcBef>
                <a:spcPts val="400"/>
              </a:spcBef>
              <a:spcAft>
                <a:spcPts val="0"/>
              </a:spcAft>
              <a:buClr>
                <a:schemeClr val="dk1"/>
              </a:buClr>
              <a:buSzPts val="700"/>
              <a:buChar char="•"/>
              <a:defRPr/>
            </a:lvl2pPr>
            <a:lvl3pPr indent="-273050" lvl="2" marL="1371600" algn="l">
              <a:lnSpc>
                <a:spcPct val="90000"/>
              </a:lnSpc>
              <a:spcBef>
                <a:spcPts val="400"/>
              </a:spcBef>
              <a:spcAft>
                <a:spcPts val="0"/>
              </a:spcAft>
              <a:buClr>
                <a:schemeClr val="dk1"/>
              </a:buClr>
              <a:buSzPts val="700"/>
              <a:buChar char="•"/>
              <a:defRPr/>
            </a:lvl3pPr>
            <a:lvl4pPr indent="-273050" lvl="3" marL="1828800" algn="l">
              <a:lnSpc>
                <a:spcPct val="90000"/>
              </a:lnSpc>
              <a:spcBef>
                <a:spcPts val="400"/>
              </a:spcBef>
              <a:spcAft>
                <a:spcPts val="0"/>
              </a:spcAft>
              <a:buClr>
                <a:schemeClr val="dk1"/>
              </a:buClr>
              <a:buSzPts val="700"/>
              <a:buChar char="•"/>
              <a:defRPr/>
            </a:lvl4pPr>
            <a:lvl5pPr indent="-273050" lvl="4" marL="2286000" algn="l">
              <a:lnSpc>
                <a:spcPct val="90000"/>
              </a:lnSpc>
              <a:spcBef>
                <a:spcPts val="400"/>
              </a:spcBef>
              <a:spcAft>
                <a:spcPts val="0"/>
              </a:spcAft>
              <a:buClr>
                <a:schemeClr val="dk1"/>
              </a:buClr>
              <a:buSzPts val="7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23" name="Google Shape;23;p3"/>
          <p:cNvSpPr txBox="1"/>
          <p:nvPr>
            <p:ph idx="11" type="ftr"/>
          </p:nvPr>
        </p:nvSpPr>
        <p:spPr>
          <a:xfrm>
            <a:off x="902532" y="4767263"/>
            <a:ext cx="5412900" cy="273900"/>
          </a:xfrm>
          <a:prstGeom prst="rect">
            <a:avLst/>
          </a:prstGeom>
          <a:noFill/>
          <a:ln>
            <a:noFill/>
          </a:ln>
        </p:spPr>
        <p:txBody>
          <a:bodyPr anchorCtr="0" anchor="ctr" bIns="17150" lIns="34275" spcFirstLastPara="1" rIns="34275" wrap="square" tIns="17150">
            <a:noAutofit/>
          </a:bodyPr>
          <a:lstStyle>
            <a:lvl1pPr lvl="0" algn="ctr">
              <a:spcBef>
                <a:spcPts val="0"/>
              </a:spcBef>
              <a:spcAft>
                <a:spcPts val="0"/>
              </a:spcAft>
              <a:buSzPts val="500"/>
              <a:buNone/>
              <a:defRPr/>
            </a:lvl1pPr>
            <a:lvl2pPr lvl="1" algn="l">
              <a:spcBef>
                <a:spcPts val="0"/>
              </a:spcBef>
              <a:spcAft>
                <a:spcPts val="0"/>
              </a:spcAft>
              <a:buSzPts val="500"/>
              <a:buNone/>
              <a:defRPr/>
            </a:lvl2pPr>
            <a:lvl3pPr lvl="2" algn="l">
              <a:spcBef>
                <a:spcPts val="0"/>
              </a:spcBef>
              <a:spcAft>
                <a:spcPts val="0"/>
              </a:spcAft>
              <a:buSzPts val="500"/>
              <a:buNone/>
              <a:defRPr/>
            </a:lvl3pPr>
            <a:lvl4pPr lvl="3" algn="l">
              <a:spcBef>
                <a:spcPts val="0"/>
              </a:spcBef>
              <a:spcAft>
                <a:spcPts val="0"/>
              </a:spcAft>
              <a:buSzPts val="500"/>
              <a:buNone/>
              <a:defRPr/>
            </a:lvl4pPr>
            <a:lvl5pPr lvl="4" algn="l">
              <a:spcBef>
                <a:spcPts val="0"/>
              </a:spcBef>
              <a:spcAft>
                <a:spcPts val="0"/>
              </a:spcAft>
              <a:buSzPts val="500"/>
              <a:buNone/>
              <a:defRPr/>
            </a:lvl5pPr>
            <a:lvl6pPr lvl="5" algn="l">
              <a:spcBef>
                <a:spcPts val="0"/>
              </a:spcBef>
              <a:spcAft>
                <a:spcPts val="0"/>
              </a:spcAft>
              <a:buSzPts val="500"/>
              <a:buNone/>
              <a:defRPr/>
            </a:lvl6pPr>
            <a:lvl7pPr lvl="6" algn="l">
              <a:spcBef>
                <a:spcPts val="0"/>
              </a:spcBef>
              <a:spcAft>
                <a:spcPts val="0"/>
              </a:spcAft>
              <a:buSzPts val="500"/>
              <a:buNone/>
              <a:defRPr/>
            </a:lvl7pPr>
            <a:lvl8pPr lvl="7" algn="l">
              <a:spcBef>
                <a:spcPts val="0"/>
              </a:spcBef>
              <a:spcAft>
                <a:spcPts val="0"/>
              </a:spcAft>
              <a:buSzPts val="500"/>
              <a:buNone/>
              <a:defRPr/>
            </a:lvl8pPr>
            <a:lvl9pPr lvl="8" algn="l">
              <a:spcBef>
                <a:spcPts val="0"/>
              </a:spcBef>
              <a:spcAft>
                <a:spcPts val="0"/>
              </a:spcAft>
              <a:buSzPts val="500"/>
              <a:buNone/>
              <a:defRPr/>
            </a:lvl9pPr>
          </a:lstStyle>
          <a:p/>
        </p:txBody>
      </p:sp>
      <p:sp>
        <p:nvSpPr>
          <p:cNvPr id="24" name="Google Shape;24;p3"/>
          <p:cNvSpPr txBox="1"/>
          <p:nvPr>
            <p:ph idx="12" type="sldNum"/>
          </p:nvPr>
        </p:nvSpPr>
        <p:spPr>
          <a:xfrm>
            <a:off x="6457954" y="4767263"/>
            <a:ext cx="2057400" cy="273900"/>
          </a:xfrm>
          <a:prstGeom prst="rect">
            <a:avLst/>
          </a:prstGeom>
          <a:noFill/>
          <a:ln>
            <a:noFill/>
          </a:ln>
        </p:spPr>
        <p:txBody>
          <a:bodyPr anchorCtr="0" anchor="ctr" bIns="17150" lIns="34275" spcFirstLastPara="1" rIns="34275" wrap="square" tIns="171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tellysbilde" showMasterSp="0">
  <p:cSld name="2_Tittellysbilde">
    <p:bg>
      <p:bgPr>
        <a:solidFill>
          <a:srgbClr val="373834"/>
        </a:solidFill>
      </p:bgPr>
    </p:bg>
    <p:spTree>
      <p:nvGrpSpPr>
        <p:cNvPr id="25" name="Shape 25"/>
        <p:cNvGrpSpPr/>
        <p:nvPr/>
      </p:nvGrpSpPr>
      <p:grpSpPr>
        <a:xfrm>
          <a:off x="0" y="0"/>
          <a:ext cx="0" cy="0"/>
          <a:chOff x="0" y="0"/>
          <a:chExt cx="0" cy="0"/>
        </a:xfrm>
      </p:grpSpPr>
      <p:sp>
        <p:nvSpPr>
          <p:cNvPr id="26" name="Google Shape;26;p4"/>
          <p:cNvSpPr txBox="1"/>
          <p:nvPr/>
        </p:nvSpPr>
        <p:spPr>
          <a:xfrm>
            <a:off x="405272" y="4338121"/>
            <a:ext cx="2343300" cy="568500"/>
          </a:xfrm>
          <a:prstGeom prst="rect">
            <a:avLst/>
          </a:prstGeom>
          <a:noFill/>
          <a:ln>
            <a:noFill/>
          </a:ln>
        </p:spPr>
        <p:txBody>
          <a:bodyPr anchorCtr="0" anchor="t" bIns="19050" lIns="19050" spcFirstLastPara="1" rIns="19050" wrap="square" tIns="19050">
            <a:noAutofit/>
          </a:bodyPr>
          <a:lstStyle/>
          <a:p>
            <a:pPr indent="0" lvl="0" marL="0" marR="0" rtl="0" algn="l">
              <a:lnSpc>
                <a:spcPct val="120000"/>
              </a:lnSpc>
              <a:spcBef>
                <a:spcPts val="0"/>
              </a:spcBef>
              <a:spcAft>
                <a:spcPts val="0"/>
              </a:spcAft>
              <a:buNone/>
            </a:pPr>
            <a:r>
              <a:rPr b="1" i="0" lang="en-GB" sz="900" u="none" cap="none" strike="noStrike">
                <a:solidFill>
                  <a:srgbClr val="F3E591"/>
                </a:solidFill>
                <a:latin typeface="Arial"/>
                <a:ea typeface="Arial"/>
                <a:cs typeface="Arial"/>
                <a:sym typeface="Arial"/>
              </a:rPr>
              <a:t>Research Centre for Responsible </a:t>
            </a:r>
            <a:endParaRPr sz="500"/>
          </a:p>
          <a:p>
            <a:pPr indent="0" lvl="0" marL="0" marR="0" rtl="0" algn="l">
              <a:lnSpc>
                <a:spcPct val="120000"/>
              </a:lnSpc>
              <a:spcBef>
                <a:spcPts val="0"/>
              </a:spcBef>
              <a:spcAft>
                <a:spcPts val="0"/>
              </a:spcAft>
              <a:buNone/>
            </a:pPr>
            <a:r>
              <a:rPr b="1" i="0" lang="en-GB" sz="900" u="none" cap="none" strike="noStrike">
                <a:solidFill>
                  <a:srgbClr val="F3E591"/>
                </a:solidFill>
                <a:latin typeface="Arial"/>
                <a:ea typeface="Arial"/>
                <a:cs typeface="Arial"/>
                <a:sym typeface="Arial"/>
              </a:rPr>
              <a:t>Media Technology and Innovation</a:t>
            </a:r>
            <a:endParaRPr sz="500"/>
          </a:p>
          <a:p>
            <a:pPr indent="0" lvl="0" marL="0" marR="0" rtl="0" algn="l">
              <a:lnSpc>
                <a:spcPct val="120000"/>
              </a:lnSpc>
              <a:spcBef>
                <a:spcPts val="0"/>
              </a:spcBef>
              <a:spcAft>
                <a:spcPts val="0"/>
              </a:spcAft>
              <a:buNone/>
            </a:pPr>
            <a:r>
              <a:rPr b="0" i="0" lang="en-GB" sz="900" u="none" cap="none" strike="noStrike">
                <a:solidFill>
                  <a:schemeClr val="lt1"/>
                </a:solidFill>
                <a:latin typeface="Arial"/>
                <a:ea typeface="Arial"/>
                <a:cs typeface="Arial"/>
                <a:sym typeface="Arial"/>
              </a:rPr>
              <a:t>Project number 309339</a:t>
            </a:r>
            <a:endParaRPr sz="500"/>
          </a:p>
          <a:p>
            <a:pPr indent="0" lvl="0" marL="0" marR="0" rtl="0" algn="l">
              <a:lnSpc>
                <a:spcPct val="120000"/>
              </a:lnSpc>
              <a:spcBef>
                <a:spcPts val="0"/>
              </a:spcBef>
              <a:spcAft>
                <a:spcPts val="0"/>
              </a:spcAft>
              <a:buNone/>
            </a:pPr>
            <a:r>
              <a:t/>
            </a:r>
            <a:endParaRPr b="1" i="0" sz="900" u="none" cap="none" strike="noStrike">
              <a:solidFill>
                <a:srgbClr val="F3E591"/>
              </a:solidFill>
              <a:latin typeface="Arial"/>
              <a:ea typeface="Arial"/>
              <a:cs typeface="Arial"/>
              <a:sym typeface="Arial"/>
            </a:endParaRPr>
          </a:p>
        </p:txBody>
      </p:sp>
      <p:pic>
        <p:nvPicPr>
          <p:cNvPr id="27" name="Google Shape;27;p4"/>
          <p:cNvPicPr preferRelativeResize="0"/>
          <p:nvPr/>
        </p:nvPicPr>
        <p:blipFill rotWithShape="1">
          <a:blip r:embed="rId2">
            <a:alphaModFix/>
          </a:blip>
          <a:srcRect b="0" l="0" r="0" t="0"/>
          <a:stretch/>
        </p:blipFill>
        <p:spPr>
          <a:xfrm>
            <a:off x="4373885" y="4264254"/>
            <a:ext cx="713725" cy="409202"/>
          </a:xfrm>
          <a:prstGeom prst="rect">
            <a:avLst/>
          </a:prstGeom>
          <a:noFill/>
          <a:ln>
            <a:noFill/>
          </a:ln>
        </p:spPr>
      </p:pic>
      <p:pic>
        <p:nvPicPr>
          <p:cNvPr id="28" name="Google Shape;28;p4"/>
          <p:cNvPicPr preferRelativeResize="0"/>
          <p:nvPr/>
        </p:nvPicPr>
        <p:blipFill rotWithShape="1">
          <a:blip r:embed="rId3">
            <a:alphaModFix/>
          </a:blip>
          <a:srcRect b="0" l="0" r="0" t="0"/>
          <a:stretch/>
        </p:blipFill>
        <p:spPr>
          <a:xfrm>
            <a:off x="3852682" y="4668694"/>
            <a:ext cx="1181316" cy="238037"/>
          </a:xfrm>
          <a:prstGeom prst="rect">
            <a:avLst/>
          </a:prstGeom>
          <a:noFill/>
          <a:ln>
            <a:noFill/>
          </a:ln>
        </p:spPr>
      </p:pic>
      <p:pic>
        <p:nvPicPr>
          <p:cNvPr id="29" name="Google Shape;29;p4"/>
          <p:cNvPicPr preferRelativeResize="0"/>
          <p:nvPr/>
        </p:nvPicPr>
        <p:blipFill rotWithShape="1">
          <a:blip r:embed="rId4">
            <a:alphaModFix/>
          </a:blip>
          <a:srcRect b="0" l="0" r="0" t="0"/>
          <a:stretch/>
        </p:blipFill>
        <p:spPr>
          <a:xfrm>
            <a:off x="5141239" y="4314825"/>
            <a:ext cx="3597854" cy="591907"/>
          </a:xfrm>
          <a:prstGeom prst="rect">
            <a:avLst/>
          </a:prstGeom>
          <a:noFill/>
          <a:ln>
            <a:noFill/>
          </a:ln>
        </p:spPr>
      </p:pic>
      <p:sp>
        <p:nvSpPr>
          <p:cNvPr id="30" name="Google Shape;30;p4"/>
          <p:cNvSpPr txBox="1"/>
          <p:nvPr/>
        </p:nvSpPr>
        <p:spPr>
          <a:xfrm>
            <a:off x="3143456" y="1162050"/>
            <a:ext cx="4851000" cy="13161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1" i="0" lang="en-GB" sz="6000" u="none" cap="none" strike="noStrike">
                <a:solidFill>
                  <a:srgbClr val="91C5AF"/>
                </a:solidFill>
                <a:latin typeface="Arial"/>
                <a:ea typeface="Arial"/>
                <a:cs typeface="Arial"/>
                <a:sym typeface="Arial"/>
              </a:rPr>
              <a:t>Thank you</a:t>
            </a:r>
            <a:endParaRPr b="1" i="0" sz="6000" u="none" cap="none" strike="noStrike">
              <a:solidFill>
                <a:srgbClr val="91C5AF"/>
              </a:solidFill>
              <a:latin typeface="Arial"/>
              <a:ea typeface="Arial"/>
              <a:cs typeface="Arial"/>
              <a:sym typeface="Arial"/>
            </a:endParaRPr>
          </a:p>
          <a:p>
            <a:pPr indent="0" lvl="0" marL="0" marR="0" rtl="0" algn="l">
              <a:spcBef>
                <a:spcPts val="0"/>
              </a:spcBef>
              <a:spcAft>
                <a:spcPts val="0"/>
              </a:spcAft>
              <a:buNone/>
            </a:pPr>
            <a:r>
              <a:rPr b="1" i="0" lang="en-GB" sz="2300" u="none" cap="none" strike="noStrike">
                <a:solidFill>
                  <a:srgbClr val="91C5AF"/>
                </a:solidFill>
                <a:latin typeface="Arial"/>
                <a:ea typeface="Arial"/>
                <a:cs typeface="Arial"/>
                <a:sym typeface="Arial"/>
              </a:rPr>
              <a:t>for your attention</a:t>
            </a:r>
            <a:endParaRPr b="1" i="0" sz="2300" u="none" cap="none" strike="noStrike">
              <a:solidFill>
                <a:srgbClr val="91C5AF"/>
              </a:solidFill>
              <a:latin typeface="Arial"/>
              <a:ea typeface="Arial"/>
              <a:cs typeface="Arial"/>
              <a:sym typeface="Arial"/>
            </a:endParaRPr>
          </a:p>
        </p:txBody>
      </p:sp>
      <p:sp>
        <p:nvSpPr>
          <p:cNvPr id="31" name="Google Shape;31;p4"/>
          <p:cNvSpPr txBox="1"/>
          <p:nvPr/>
        </p:nvSpPr>
        <p:spPr>
          <a:xfrm>
            <a:off x="3200610" y="3008159"/>
            <a:ext cx="1213800" cy="177000"/>
          </a:xfrm>
          <a:prstGeom prst="rect">
            <a:avLst/>
          </a:prstGeom>
          <a:noFill/>
          <a:ln>
            <a:noFill/>
          </a:ln>
        </p:spPr>
        <p:txBody>
          <a:bodyPr anchorCtr="0" anchor="ctr" bIns="19050" lIns="19050" spcFirstLastPara="1" rIns="19050" wrap="square" tIns="19050">
            <a:spAutoFit/>
          </a:bodyPr>
          <a:lstStyle/>
          <a:p>
            <a:pPr indent="0" lvl="0" marL="0" marR="0" rtl="0" algn="l">
              <a:spcBef>
                <a:spcPts val="0"/>
              </a:spcBef>
              <a:spcAft>
                <a:spcPts val="0"/>
              </a:spcAft>
              <a:buNone/>
            </a:pPr>
            <a:r>
              <a:rPr b="1" i="0" lang="en-GB" sz="900" u="none" cap="none" strike="noStrike">
                <a:solidFill>
                  <a:schemeClr val="lt1"/>
                </a:solidFill>
                <a:latin typeface="Arial"/>
                <a:ea typeface="Arial"/>
                <a:cs typeface="Arial"/>
                <a:sym typeface="Arial"/>
              </a:rPr>
              <a:t>Contact information:</a:t>
            </a:r>
            <a:endParaRPr sz="500"/>
          </a:p>
        </p:txBody>
      </p:sp>
      <p:sp>
        <p:nvSpPr>
          <p:cNvPr id="32" name="Google Shape;32;p4"/>
          <p:cNvSpPr txBox="1"/>
          <p:nvPr>
            <p:ph idx="1" type="body"/>
          </p:nvPr>
        </p:nvSpPr>
        <p:spPr>
          <a:xfrm>
            <a:off x="5686798" y="3261933"/>
            <a:ext cx="2420700" cy="8895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800"/>
              </a:spcBef>
              <a:spcAft>
                <a:spcPts val="0"/>
              </a:spcAft>
              <a:buClr>
                <a:schemeClr val="lt1"/>
              </a:buClr>
              <a:buSzPts val="1700"/>
              <a:buNone/>
              <a:defRPr b="1" sz="1700">
                <a:solidFill>
                  <a:schemeClr val="lt1"/>
                </a:solidFill>
                <a:latin typeface="Arial"/>
                <a:ea typeface="Arial"/>
                <a:cs typeface="Arial"/>
                <a:sym typeface="Arial"/>
              </a:defRPr>
            </a:lvl1pPr>
            <a:lvl2pPr indent="-273050" lvl="1" marL="914400" algn="l">
              <a:lnSpc>
                <a:spcPct val="90000"/>
              </a:lnSpc>
              <a:spcBef>
                <a:spcPts val="400"/>
              </a:spcBef>
              <a:spcAft>
                <a:spcPts val="0"/>
              </a:spcAft>
              <a:buClr>
                <a:schemeClr val="dk1"/>
              </a:buClr>
              <a:buSzPts val="700"/>
              <a:buChar char="•"/>
              <a:defRPr/>
            </a:lvl2pPr>
            <a:lvl3pPr indent="-273050" lvl="2" marL="1371600" algn="l">
              <a:lnSpc>
                <a:spcPct val="90000"/>
              </a:lnSpc>
              <a:spcBef>
                <a:spcPts val="400"/>
              </a:spcBef>
              <a:spcAft>
                <a:spcPts val="0"/>
              </a:spcAft>
              <a:buClr>
                <a:schemeClr val="dk1"/>
              </a:buClr>
              <a:buSzPts val="700"/>
              <a:buChar char="•"/>
              <a:defRPr/>
            </a:lvl3pPr>
            <a:lvl4pPr indent="-273050" lvl="3" marL="1828800" algn="l">
              <a:lnSpc>
                <a:spcPct val="90000"/>
              </a:lnSpc>
              <a:spcBef>
                <a:spcPts val="400"/>
              </a:spcBef>
              <a:spcAft>
                <a:spcPts val="0"/>
              </a:spcAft>
              <a:buClr>
                <a:schemeClr val="dk1"/>
              </a:buClr>
              <a:buSzPts val="700"/>
              <a:buChar char="•"/>
              <a:defRPr/>
            </a:lvl4pPr>
            <a:lvl5pPr indent="-273050" lvl="4" marL="2286000" algn="l">
              <a:lnSpc>
                <a:spcPct val="90000"/>
              </a:lnSpc>
              <a:spcBef>
                <a:spcPts val="400"/>
              </a:spcBef>
              <a:spcAft>
                <a:spcPts val="0"/>
              </a:spcAft>
              <a:buClr>
                <a:schemeClr val="dk1"/>
              </a:buClr>
              <a:buSzPts val="7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33" name="Google Shape;33;p4"/>
          <p:cNvSpPr txBox="1"/>
          <p:nvPr>
            <p:ph idx="2" type="body"/>
          </p:nvPr>
        </p:nvSpPr>
        <p:spPr>
          <a:xfrm>
            <a:off x="3200610" y="3261933"/>
            <a:ext cx="2420700" cy="8895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800"/>
              </a:spcBef>
              <a:spcAft>
                <a:spcPts val="0"/>
              </a:spcAft>
              <a:buClr>
                <a:schemeClr val="lt1"/>
              </a:buClr>
              <a:buSzPts val="1700"/>
              <a:buNone/>
              <a:defRPr b="1" sz="1700">
                <a:solidFill>
                  <a:schemeClr val="lt1"/>
                </a:solidFill>
                <a:latin typeface="Arial"/>
                <a:ea typeface="Arial"/>
                <a:cs typeface="Arial"/>
                <a:sym typeface="Arial"/>
              </a:defRPr>
            </a:lvl1pPr>
            <a:lvl2pPr indent="-273050" lvl="1" marL="914400" algn="l">
              <a:lnSpc>
                <a:spcPct val="90000"/>
              </a:lnSpc>
              <a:spcBef>
                <a:spcPts val="400"/>
              </a:spcBef>
              <a:spcAft>
                <a:spcPts val="0"/>
              </a:spcAft>
              <a:buClr>
                <a:schemeClr val="dk1"/>
              </a:buClr>
              <a:buSzPts val="700"/>
              <a:buChar char="•"/>
              <a:defRPr/>
            </a:lvl2pPr>
            <a:lvl3pPr indent="-273050" lvl="2" marL="1371600" algn="l">
              <a:lnSpc>
                <a:spcPct val="90000"/>
              </a:lnSpc>
              <a:spcBef>
                <a:spcPts val="400"/>
              </a:spcBef>
              <a:spcAft>
                <a:spcPts val="0"/>
              </a:spcAft>
              <a:buClr>
                <a:schemeClr val="dk1"/>
              </a:buClr>
              <a:buSzPts val="700"/>
              <a:buChar char="•"/>
              <a:defRPr/>
            </a:lvl3pPr>
            <a:lvl4pPr indent="-273050" lvl="3" marL="1828800" algn="l">
              <a:lnSpc>
                <a:spcPct val="90000"/>
              </a:lnSpc>
              <a:spcBef>
                <a:spcPts val="400"/>
              </a:spcBef>
              <a:spcAft>
                <a:spcPts val="0"/>
              </a:spcAft>
              <a:buClr>
                <a:schemeClr val="dk1"/>
              </a:buClr>
              <a:buSzPts val="700"/>
              <a:buChar char="•"/>
              <a:defRPr/>
            </a:lvl4pPr>
            <a:lvl5pPr indent="-273050" lvl="4" marL="2286000" algn="l">
              <a:lnSpc>
                <a:spcPct val="90000"/>
              </a:lnSpc>
              <a:spcBef>
                <a:spcPts val="400"/>
              </a:spcBef>
              <a:spcAft>
                <a:spcPts val="0"/>
              </a:spcAft>
              <a:buClr>
                <a:schemeClr val="dk1"/>
              </a:buClr>
              <a:buSzPts val="7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pic>
        <p:nvPicPr>
          <p:cNvPr id="34" name="Google Shape;34;p4"/>
          <p:cNvPicPr preferRelativeResize="0"/>
          <p:nvPr/>
        </p:nvPicPr>
        <p:blipFill rotWithShape="1">
          <a:blip r:embed="rId5">
            <a:alphaModFix/>
          </a:blip>
          <a:srcRect b="0" l="0" r="0" t="0"/>
          <a:stretch/>
        </p:blipFill>
        <p:spPr>
          <a:xfrm rot="5400000">
            <a:off x="-465822" y="1268895"/>
            <a:ext cx="3753872" cy="201141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type="secHead">
  <p:cSld name="SECTION_HEADER">
    <p:spTree>
      <p:nvGrpSpPr>
        <p:cNvPr id="35" name="Shape 35"/>
        <p:cNvGrpSpPr/>
        <p:nvPr/>
      </p:nvGrpSpPr>
      <p:grpSpPr>
        <a:xfrm>
          <a:off x="0" y="0"/>
          <a:ext cx="0" cy="0"/>
          <a:chOff x="0" y="0"/>
          <a:chExt cx="0" cy="0"/>
        </a:xfrm>
      </p:grpSpPr>
      <p:sp>
        <p:nvSpPr>
          <p:cNvPr id="36" name="Google Shape;36;p5"/>
          <p:cNvSpPr txBox="1"/>
          <p:nvPr>
            <p:ph type="title"/>
          </p:nvPr>
        </p:nvSpPr>
        <p:spPr>
          <a:xfrm>
            <a:off x="623888" y="1282304"/>
            <a:ext cx="7886700" cy="21396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37" name="Google Shape;37;p5"/>
          <p:cNvSpPr txBox="1"/>
          <p:nvPr>
            <p:ph idx="1" type="body"/>
          </p:nvPr>
        </p:nvSpPr>
        <p:spPr>
          <a:xfrm>
            <a:off x="623888" y="3442098"/>
            <a:ext cx="7886700" cy="9975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38" name="Google Shape;38;p5"/>
          <p:cNvSpPr txBox="1"/>
          <p:nvPr>
            <p:ph idx="11" type="ftr"/>
          </p:nvPr>
        </p:nvSpPr>
        <p:spPr>
          <a:xfrm>
            <a:off x="902532" y="4767263"/>
            <a:ext cx="5412900" cy="273900"/>
          </a:xfrm>
          <a:prstGeom prst="rect">
            <a:avLst/>
          </a:prstGeom>
          <a:noFill/>
          <a:ln>
            <a:noFill/>
          </a:ln>
        </p:spPr>
        <p:txBody>
          <a:bodyPr anchorCtr="0" anchor="ctr" bIns="17150" lIns="34275" spcFirstLastPara="1" rIns="34275" wrap="square" tIns="17150">
            <a:noAutofit/>
          </a:bodyPr>
          <a:lstStyle>
            <a:lvl1pPr lvl="0" algn="ctr">
              <a:spcBef>
                <a:spcPts val="0"/>
              </a:spcBef>
              <a:spcAft>
                <a:spcPts val="0"/>
              </a:spcAft>
              <a:buSzPts val="500"/>
              <a:buNone/>
              <a:defRPr/>
            </a:lvl1pPr>
            <a:lvl2pPr lvl="1" algn="l">
              <a:spcBef>
                <a:spcPts val="0"/>
              </a:spcBef>
              <a:spcAft>
                <a:spcPts val="0"/>
              </a:spcAft>
              <a:buSzPts val="500"/>
              <a:buNone/>
              <a:defRPr/>
            </a:lvl2pPr>
            <a:lvl3pPr lvl="2" algn="l">
              <a:spcBef>
                <a:spcPts val="0"/>
              </a:spcBef>
              <a:spcAft>
                <a:spcPts val="0"/>
              </a:spcAft>
              <a:buSzPts val="500"/>
              <a:buNone/>
              <a:defRPr/>
            </a:lvl3pPr>
            <a:lvl4pPr lvl="3" algn="l">
              <a:spcBef>
                <a:spcPts val="0"/>
              </a:spcBef>
              <a:spcAft>
                <a:spcPts val="0"/>
              </a:spcAft>
              <a:buSzPts val="500"/>
              <a:buNone/>
              <a:defRPr/>
            </a:lvl4pPr>
            <a:lvl5pPr lvl="4" algn="l">
              <a:spcBef>
                <a:spcPts val="0"/>
              </a:spcBef>
              <a:spcAft>
                <a:spcPts val="0"/>
              </a:spcAft>
              <a:buSzPts val="500"/>
              <a:buNone/>
              <a:defRPr/>
            </a:lvl5pPr>
            <a:lvl6pPr lvl="5" algn="l">
              <a:spcBef>
                <a:spcPts val="0"/>
              </a:spcBef>
              <a:spcAft>
                <a:spcPts val="0"/>
              </a:spcAft>
              <a:buSzPts val="500"/>
              <a:buNone/>
              <a:defRPr/>
            </a:lvl6pPr>
            <a:lvl7pPr lvl="6" algn="l">
              <a:spcBef>
                <a:spcPts val="0"/>
              </a:spcBef>
              <a:spcAft>
                <a:spcPts val="0"/>
              </a:spcAft>
              <a:buSzPts val="500"/>
              <a:buNone/>
              <a:defRPr/>
            </a:lvl7pPr>
            <a:lvl8pPr lvl="7" algn="l">
              <a:spcBef>
                <a:spcPts val="0"/>
              </a:spcBef>
              <a:spcAft>
                <a:spcPts val="0"/>
              </a:spcAft>
              <a:buSzPts val="500"/>
              <a:buNone/>
              <a:defRPr/>
            </a:lvl8pPr>
            <a:lvl9pPr lvl="8" algn="l">
              <a:spcBef>
                <a:spcPts val="0"/>
              </a:spcBef>
              <a:spcAft>
                <a:spcPts val="0"/>
              </a:spcAft>
              <a:buSzPts val="500"/>
              <a:buNone/>
              <a:defRPr/>
            </a:lvl9pPr>
          </a:lstStyle>
          <a:p/>
        </p:txBody>
      </p:sp>
      <p:sp>
        <p:nvSpPr>
          <p:cNvPr id="39" name="Google Shape;39;p5"/>
          <p:cNvSpPr txBox="1"/>
          <p:nvPr>
            <p:ph idx="12" type="sldNum"/>
          </p:nvPr>
        </p:nvSpPr>
        <p:spPr>
          <a:xfrm>
            <a:off x="6457954" y="4767263"/>
            <a:ext cx="2057400" cy="273900"/>
          </a:xfrm>
          <a:prstGeom prst="rect">
            <a:avLst/>
          </a:prstGeom>
          <a:noFill/>
          <a:ln>
            <a:noFill/>
          </a:ln>
        </p:spPr>
        <p:txBody>
          <a:bodyPr anchorCtr="0" anchor="ctr" bIns="17150" lIns="34275" spcFirstLastPara="1" rIns="34275" wrap="square" tIns="171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 innholdsdeler" type="twoObj">
  <p:cSld name="TWO_OBJECTS">
    <p:spTree>
      <p:nvGrpSpPr>
        <p:cNvPr id="40" name="Shape 40"/>
        <p:cNvGrpSpPr/>
        <p:nvPr/>
      </p:nvGrpSpPr>
      <p:grpSpPr>
        <a:xfrm>
          <a:off x="0" y="0"/>
          <a:ext cx="0" cy="0"/>
          <a:chOff x="0" y="0"/>
          <a:chExt cx="0" cy="0"/>
        </a:xfrm>
      </p:grpSpPr>
      <p:sp>
        <p:nvSpPr>
          <p:cNvPr id="41" name="Google Shape;41;p6"/>
          <p:cNvSpPr txBox="1"/>
          <p:nvPr>
            <p:ph type="title"/>
          </p:nvPr>
        </p:nvSpPr>
        <p:spPr>
          <a:xfrm>
            <a:off x="628650" y="273844"/>
            <a:ext cx="7886700" cy="994200"/>
          </a:xfrm>
          <a:prstGeom prst="rect">
            <a:avLst/>
          </a:prstGeom>
          <a:noFill/>
          <a:ln>
            <a:noFill/>
          </a:ln>
        </p:spPr>
        <p:txBody>
          <a:bodyPr anchorCtr="0" anchor="ctr" bIns="17150" lIns="34275" spcFirstLastPara="1" rIns="34275" wrap="square" tIns="17150">
            <a:norm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2" name="Google Shape;42;p6"/>
          <p:cNvSpPr txBox="1"/>
          <p:nvPr>
            <p:ph idx="1" type="body"/>
          </p:nvPr>
        </p:nvSpPr>
        <p:spPr>
          <a:xfrm>
            <a:off x="628650" y="1369219"/>
            <a:ext cx="3886200" cy="3079500"/>
          </a:xfrm>
          <a:prstGeom prst="rect">
            <a:avLst/>
          </a:prstGeom>
          <a:noFill/>
          <a:ln>
            <a:noFill/>
          </a:ln>
        </p:spPr>
        <p:txBody>
          <a:bodyPr anchorCtr="0" anchor="t" bIns="17150" lIns="34275" spcFirstLastPara="1" rIns="34275" wrap="square" tIns="17150">
            <a:normAutofit/>
          </a:bodyPr>
          <a:lstStyle>
            <a:lvl1pPr indent="-273050" lvl="0" marL="457200" algn="l">
              <a:lnSpc>
                <a:spcPct val="90000"/>
              </a:lnSpc>
              <a:spcBef>
                <a:spcPts val="800"/>
              </a:spcBef>
              <a:spcAft>
                <a:spcPts val="0"/>
              </a:spcAft>
              <a:buClr>
                <a:schemeClr val="dk1"/>
              </a:buClr>
              <a:buSzPts val="700"/>
              <a:buChar char="•"/>
              <a:defRPr/>
            </a:lvl1pPr>
            <a:lvl2pPr indent="-273050" lvl="1" marL="914400" algn="l">
              <a:lnSpc>
                <a:spcPct val="90000"/>
              </a:lnSpc>
              <a:spcBef>
                <a:spcPts val="400"/>
              </a:spcBef>
              <a:spcAft>
                <a:spcPts val="0"/>
              </a:spcAft>
              <a:buClr>
                <a:schemeClr val="dk1"/>
              </a:buClr>
              <a:buSzPts val="700"/>
              <a:buChar char="•"/>
              <a:defRPr/>
            </a:lvl2pPr>
            <a:lvl3pPr indent="-273050" lvl="2" marL="1371600" algn="l">
              <a:lnSpc>
                <a:spcPct val="90000"/>
              </a:lnSpc>
              <a:spcBef>
                <a:spcPts val="400"/>
              </a:spcBef>
              <a:spcAft>
                <a:spcPts val="0"/>
              </a:spcAft>
              <a:buClr>
                <a:schemeClr val="dk1"/>
              </a:buClr>
              <a:buSzPts val="700"/>
              <a:buChar char="•"/>
              <a:defRPr/>
            </a:lvl3pPr>
            <a:lvl4pPr indent="-273050" lvl="3" marL="1828800" algn="l">
              <a:lnSpc>
                <a:spcPct val="90000"/>
              </a:lnSpc>
              <a:spcBef>
                <a:spcPts val="400"/>
              </a:spcBef>
              <a:spcAft>
                <a:spcPts val="0"/>
              </a:spcAft>
              <a:buClr>
                <a:schemeClr val="dk1"/>
              </a:buClr>
              <a:buSzPts val="700"/>
              <a:buChar char="•"/>
              <a:defRPr/>
            </a:lvl4pPr>
            <a:lvl5pPr indent="-273050" lvl="4" marL="2286000" algn="l">
              <a:lnSpc>
                <a:spcPct val="90000"/>
              </a:lnSpc>
              <a:spcBef>
                <a:spcPts val="400"/>
              </a:spcBef>
              <a:spcAft>
                <a:spcPts val="0"/>
              </a:spcAft>
              <a:buClr>
                <a:schemeClr val="dk1"/>
              </a:buClr>
              <a:buSzPts val="7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3" name="Google Shape;43;p6"/>
          <p:cNvSpPr txBox="1"/>
          <p:nvPr>
            <p:ph idx="2" type="body"/>
          </p:nvPr>
        </p:nvSpPr>
        <p:spPr>
          <a:xfrm>
            <a:off x="4629152" y="1369219"/>
            <a:ext cx="3886200" cy="3079500"/>
          </a:xfrm>
          <a:prstGeom prst="rect">
            <a:avLst/>
          </a:prstGeom>
          <a:noFill/>
          <a:ln>
            <a:noFill/>
          </a:ln>
        </p:spPr>
        <p:txBody>
          <a:bodyPr anchorCtr="0" anchor="t" bIns="17150" lIns="34275" spcFirstLastPara="1" rIns="34275" wrap="square" tIns="17150">
            <a:normAutofit/>
          </a:bodyPr>
          <a:lstStyle>
            <a:lvl1pPr indent="-273050" lvl="0" marL="457200" algn="l">
              <a:lnSpc>
                <a:spcPct val="90000"/>
              </a:lnSpc>
              <a:spcBef>
                <a:spcPts val="800"/>
              </a:spcBef>
              <a:spcAft>
                <a:spcPts val="0"/>
              </a:spcAft>
              <a:buClr>
                <a:schemeClr val="dk1"/>
              </a:buClr>
              <a:buSzPts val="700"/>
              <a:buChar char="•"/>
              <a:defRPr/>
            </a:lvl1pPr>
            <a:lvl2pPr indent="-273050" lvl="1" marL="914400" algn="l">
              <a:lnSpc>
                <a:spcPct val="90000"/>
              </a:lnSpc>
              <a:spcBef>
                <a:spcPts val="400"/>
              </a:spcBef>
              <a:spcAft>
                <a:spcPts val="0"/>
              </a:spcAft>
              <a:buClr>
                <a:schemeClr val="dk1"/>
              </a:buClr>
              <a:buSzPts val="700"/>
              <a:buChar char="•"/>
              <a:defRPr/>
            </a:lvl2pPr>
            <a:lvl3pPr indent="-273050" lvl="2" marL="1371600" algn="l">
              <a:lnSpc>
                <a:spcPct val="90000"/>
              </a:lnSpc>
              <a:spcBef>
                <a:spcPts val="400"/>
              </a:spcBef>
              <a:spcAft>
                <a:spcPts val="0"/>
              </a:spcAft>
              <a:buClr>
                <a:schemeClr val="dk1"/>
              </a:buClr>
              <a:buSzPts val="700"/>
              <a:buChar char="•"/>
              <a:defRPr/>
            </a:lvl3pPr>
            <a:lvl4pPr indent="-273050" lvl="3" marL="1828800" algn="l">
              <a:lnSpc>
                <a:spcPct val="90000"/>
              </a:lnSpc>
              <a:spcBef>
                <a:spcPts val="400"/>
              </a:spcBef>
              <a:spcAft>
                <a:spcPts val="0"/>
              </a:spcAft>
              <a:buClr>
                <a:schemeClr val="dk1"/>
              </a:buClr>
              <a:buSzPts val="700"/>
              <a:buChar char="•"/>
              <a:defRPr/>
            </a:lvl4pPr>
            <a:lvl5pPr indent="-273050" lvl="4" marL="2286000" algn="l">
              <a:lnSpc>
                <a:spcPct val="90000"/>
              </a:lnSpc>
              <a:spcBef>
                <a:spcPts val="400"/>
              </a:spcBef>
              <a:spcAft>
                <a:spcPts val="0"/>
              </a:spcAft>
              <a:buClr>
                <a:schemeClr val="dk1"/>
              </a:buClr>
              <a:buSzPts val="7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44" name="Google Shape;44;p6"/>
          <p:cNvSpPr txBox="1"/>
          <p:nvPr>
            <p:ph idx="11" type="ftr"/>
          </p:nvPr>
        </p:nvSpPr>
        <p:spPr>
          <a:xfrm>
            <a:off x="902532" y="4767263"/>
            <a:ext cx="5412900" cy="273900"/>
          </a:xfrm>
          <a:prstGeom prst="rect">
            <a:avLst/>
          </a:prstGeom>
          <a:noFill/>
          <a:ln>
            <a:noFill/>
          </a:ln>
        </p:spPr>
        <p:txBody>
          <a:bodyPr anchorCtr="0" anchor="ctr" bIns="17150" lIns="34275" spcFirstLastPara="1" rIns="34275" wrap="square" tIns="17150">
            <a:noAutofit/>
          </a:bodyPr>
          <a:lstStyle>
            <a:lvl1pPr lvl="0" algn="ctr">
              <a:spcBef>
                <a:spcPts val="0"/>
              </a:spcBef>
              <a:spcAft>
                <a:spcPts val="0"/>
              </a:spcAft>
              <a:buSzPts val="500"/>
              <a:buNone/>
              <a:defRPr/>
            </a:lvl1pPr>
            <a:lvl2pPr lvl="1" algn="l">
              <a:spcBef>
                <a:spcPts val="0"/>
              </a:spcBef>
              <a:spcAft>
                <a:spcPts val="0"/>
              </a:spcAft>
              <a:buSzPts val="500"/>
              <a:buNone/>
              <a:defRPr/>
            </a:lvl2pPr>
            <a:lvl3pPr lvl="2" algn="l">
              <a:spcBef>
                <a:spcPts val="0"/>
              </a:spcBef>
              <a:spcAft>
                <a:spcPts val="0"/>
              </a:spcAft>
              <a:buSzPts val="500"/>
              <a:buNone/>
              <a:defRPr/>
            </a:lvl3pPr>
            <a:lvl4pPr lvl="3" algn="l">
              <a:spcBef>
                <a:spcPts val="0"/>
              </a:spcBef>
              <a:spcAft>
                <a:spcPts val="0"/>
              </a:spcAft>
              <a:buSzPts val="500"/>
              <a:buNone/>
              <a:defRPr/>
            </a:lvl4pPr>
            <a:lvl5pPr lvl="4" algn="l">
              <a:spcBef>
                <a:spcPts val="0"/>
              </a:spcBef>
              <a:spcAft>
                <a:spcPts val="0"/>
              </a:spcAft>
              <a:buSzPts val="500"/>
              <a:buNone/>
              <a:defRPr/>
            </a:lvl5pPr>
            <a:lvl6pPr lvl="5" algn="l">
              <a:spcBef>
                <a:spcPts val="0"/>
              </a:spcBef>
              <a:spcAft>
                <a:spcPts val="0"/>
              </a:spcAft>
              <a:buSzPts val="500"/>
              <a:buNone/>
              <a:defRPr/>
            </a:lvl6pPr>
            <a:lvl7pPr lvl="6" algn="l">
              <a:spcBef>
                <a:spcPts val="0"/>
              </a:spcBef>
              <a:spcAft>
                <a:spcPts val="0"/>
              </a:spcAft>
              <a:buSzPts val="500"/>
              <a:buNone/>
              <a:defRPr/>
            </a:lvl7pPr>
            <a:lvl8pPr lvl="7" algn="l">
              <a:spcBef>
                <a:spcPts val="0"/>
              </a:spcBef>
              <a:spcAft>
                <a:spcPts val="0"/>
              </a:spcAft>
              <a:buSzPts val="500"/>
              <a:buNone/>
              <a:defRPr/>
            </a:lvl8pPr>
            <a:lvl9pPr lvl="8" algn="l">
              <a:spcBef>
                <a:spcPts val="0"/>
              </a:spcBef>
              <a:spcAft>
                <a:spcPts val="0"/>
              </a:spcAft>
              <a:buSzPts val="500"/>
              <a:buNone/>
              <a:defRPr/>
            </a:lvl9pPr>
          </a:lstStyle>
          <a:p/>
        </p:txBody>
      </p:sp>
      <p:sp>
        <p:nvSpPr>
          <p:cNvPr id="45" name="Google Shape;45;p6"/>
          <p:cNvSpPr txBox="1"/>
          <p:nvPr>
            <p:ph idx="12" type="sldNum"/>
          </p:nvPr>
        </p:nvSpPr>
        <p:spPr>
          <a:xfrm>
            <a:off x="6457954" y="4767263"/>
            <a:ext cx="2057400" cy="273900"/>
          </a:xfrm>
          <a:prstGeom prst="rect">
            <a:avLst/>
          </a:prstGeom>
          <a:noFill/>
          <a:ln>
            <a:noFill/>
          </a:ln>
        </p:spPr>
        <p:txBody>
          <a:bodyPr anchorCtr="0" anchor="ctr" bIns="17150" lIns="34275" spcFirstLastPara="1" rIns="34275" wrap="square" tIns="171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menligning" type="twoTxTwoObj">
  <p:cSld name="TWO_OBJECTS_WITH_TEXT">
    <p:spTree>
      <p:nvGrpSpPr>
        <p:cNvPr id="46" name="Shape 46"/>
        <p:cNvGrpSpPr/>
        <p:nvPr/>
      </p:nvGrpSpPr>
      <p:grpSpPr>
        <a:xfrm>
          <a:off x="0" y="0"/>
          <a:ext cx="0" cy="0"/>
          <a:chOff x="0" y="0"/>
          <a:chExt cx="0" cy="0"/>
        </a:xfrm>
      </p:grpSpPr>
      <p:sp>
        <p:nvSpPr>
          <p:cNvPr id="47" name="Google Shape;47;p7"/>
          <p:cNvSpPr txBox="1"/>
          <p:nvPr>
            <p:ph type="title"/>
          </p:nvPr>
        </p:nvSpPr>
        <p:spPr>
          <a:xfrm>
            <a:off x="629841" y="273844"/>
            <a:ext cx="7886700" cy="994200"/>
          </a:xfrm>
          <a:prstGeom prst="rect">
            <a:avLst/>
          </a:prstGeom>
          <a:noFill/>
          <a:ln>
            <a:noFill/>
          </a:ln>
        </p:spPr>
        <p:txBody>
          <a:bodyPr anchorCtr="0" anchor="ctr" bIns="17150" lIns="34275" spcFirstLastPara="1" rIns="34275" wrap="square" tIns="17150">
            <a:norm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8" name="Google Shape;48;p7"/>
          <p:cNvSpPr txBox="1"/>
          <p:nvPr>
            <p:ph idx="1" type="body"/>
          </p:nvPr>
        </p:nvSpPr>
        <p:spPr>
          <a:xfrm>
            <a:off x="629841" y="1268016"/>
            <a:ext cx="3868200" cy="576300"/>
          </a:xfrm>
          <a:prstGeom prst="rect">
            <a:avLst/>
          </a:prstGeom>
          <a:noFill/>
          <a:ln>
            <a:noFill/>
          </a:ln>
        </p:spPr>
        <p:txBody>
          <a:bodyPr anchorCtr="0" anchor="b" bIns="17150" lIns="34275" spcFirstLastPara="1" rIns="34275" wrap="square" tIns="17150">
            <a:normAutofit/>
          </a:bodyPr>
          <a:lstStyle>
            <a:lvl1pPr indent="-228600" lvl="0" marL="457200" algn="l">
              <a:lnSpc>
                <a:spcPct val="90000"/>
              </a:lnSpc>
              <a:spcBef>
                <a:spcPts val="800"/>
              </a:spcBef>
              <a:spcAft>
                <a:spcPts val="0"/>
              </a:spcAft>
              <a:buClr>
                <a:schemeClr val="dk1"/>
              </a:buClr>
              <a:buSzPts val="1800"/>
              <a:buNone/>
              <a:defRPr b="0"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9" name="Google Shape;49;p7"/>
          <p:cNvSpPr txBox="1"/>
          <p:nvPr>
            <p:ph idx="2" type="body"/>
          </p:nvPr>
        </p:nvSpPr>
        <p:spPr>
          <a:xfrm>
            <a:off x="629841" y="1878806"/>
            <a:ext cx="3868200" cy="2606100"/>
          </a:xfrm>
          <a:prstGeom prst="rect">
            <a:avLst/>
          </a:prstGeom>
          <a:noFill/>
          <a:ln>
            <a:noFill/>
          </a:ln>
        </p:spPr>
        <p:txBody>
          <a:bodyPr anchorCtr="0" anchor="t" bIns="17150" lIns="34275" spcFirstLastPara="1" rIns="34275" wrap="square" tIns="17150">
            <a:normAutofit/>
          </a:bodyPr>
          <a:lstStyle>
            <a:lvl1pPr indent="-273050" lvl="0" marL="457200" algn="l">
              <a:lnSpc>
                <a:spcPct val="90000"/>
              </a:lnSpc>
              <a:spcBef>
                <a:spcPts val="800"/>
              </a:spcBef>
              <a:spcAft>
                <a:spcPts val="0"/>
              </a:spcAft>
              <a:buClr>
                <a:schemeClr val="dk1"/>
              </a:buClr>
              <a:buSzPts val="700"/>
              <a:buChar char="•"/>
              <a:defRPr/>
            </a:lvl1pPr>
            <a:lvl2pPr indent="-273050" lvl="1" marL="914400" algn="l">
              <a:lnSpc>
                <a:spcPct val="90000"/>
              </a:lnSpc>
              <a:spcBef>
                <a:spcPts val="400"/>
              </a:spcBef>
              <a:spcAft>
                <a:spcPts val="0"/>
              </a:spcAft>
              <a:buClr>
                <a:schemeClr val="dk1"/>
              </a:buClr>
              <a:buSzPts val="700"/>
              <a:buChar char="•"/>
              <a:defRPr/>
            </a:lvl2pPr>
            <a:lvl3pPr indent="-273050" lvl="2" marL="1371600" algn="l">
              <a:lnSpc>
                <a:spcPct val="90000"/>
              </a:lnSpc>
              <a:spcBef>
                <a:spcPts val="400"/>
              </a:spcBef>
              <a:spcAft>
                <a:spcPts val="0"/>
              </a:spcAft>
              <a:buClr>
                <a:schemeClr val="dk1"/>
              </a:buClr>
              <a:buSzPts val="700"/>
              <a:buChar char="•"/>
              <a:defRPr/>
            </a:lvl3pPr>
            <a:lvl4pPr indent="-273050" lvl="3" marL="1828800" algn="l">
              <a:lnSpc>
                <a:spcPct val="90000"/>
              </a:lnSpc>
              <a:spcBef>
                <a:spcPts val="400"/>
              </a:spcBef>
              <a:spcAft>
                <a:spcPts val="0"/>
              </a:spcAft>
              <a:buClr>
                <a:schemeClr val="dk1"/>
              </a:buClr>
              <a:buSzPts val="700"/>
              <a:buChar char="•"/>
              <a:defRPr/>
            </a:lvl4pPr>
            <a:lvl5pPr indent="-273050" lvl="4" marL="2286000" algn="l">
              <a:lnSpc>
                <a:spcPct val="90000"/>
              </a:lnSpc>
              <a:spcBef>
                <a:spcPts val="400"/>
              </a:spcBef>
              <a:spcAft>
                <a:spcPts val="0"/>
              </a:spcAft>
              <a:buClr>
                <a:schemeClr val="dk1"/>
              </a:buClr>
              <a:buSzPts val="7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0" name="Google Shape;50;p7"/>
          <p:cNvSpPr txBox="1"/>
          <p:nvPr>
            <p:ph idx="3" type="body"/>
          </p:nvPr>
        </p:nvSpPr>
        <p:spPr>
          <a:xfrm>
            <a:off x="4629153" y="1295400"/>
            <a:ext cx="3887400" cy="549000"/>
          </a:xfrm>
          <a:prstGeom prst="rect">
            <a:avLst/>
          </a:prstGeom>
          <a:noFill/>
          <a:ln>
            <a:noFill/>
          </a:ln>
        </p:spPr>
        <p:txBody>
          <a:bodyPr anchorCtr="0" anchor="b" bIns="17150" lIns="34275" spcFirstLastPara="1" rIns="34275" wrap="square" tIns="17150">
            <a:normAutofit/>
          </a:bodyPr>
          <a:lstStyle>
            <a:lvl1pPr indent="-228600" lvl="0" marL="457200" algn="l">
              <a:lnSpc>
                <a:spcPct val="90000"/>
              </a:lnSpc>
              <a:spcBef>
                <a:spcPts val="800"/>
              </a:spcBef>
              <a:spcAft>
                <a:spcPts val="0"/>
              </a:spcAft>
              <a:buClr>
                <a:schemeClr val="dk1"/>
              </a:buClr>
              <a:buSzPts val="1800"/>
              <a:buNone/>
              <a:defRPr b="0"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51" name="Google Shape;51;p7"/>
          <p:cNvSpPr txBox="1"/>
          <p:nvPr>
            <p:ph idx="4" type="body"/>
          </p:nvPr>
        </p:nvSpPr>
        <p:spPr>
          <a:xfrm>
            <a:off x="4629153" y="1878806"/>
            <a:ext cx="3887400" cy="2606100"/>
          </a:xfrm>
          <a:prstGeom prst="rect">
            <a:avLst/>
          </a:prstGeom>
          <a:noFill/>
          <a:ln>
            <a:noFill/>
          </a:ln>
        </p:spPr>
        <p:txBody>
          <a:bodyPr anchorCtr="0" anchor="t" bIns="17150" lIns="34275" spcFirstLastPara="1" rIns="34275" wrap="square" tIns="17150">
            <a:normAutofit/>
          </a:bodyPr>
          <a:lstStyle>
            <a:lvl1pPr indent="-273050" lvl="0" marL="457200" algn="l">
              <a:lnSpc>
                <a:spcPct val="90000"/>
              </a:lnSpc>
              <a:spcBef>
                <a:spcPts val="800"/>
              </a:spcBef>
              <a:spcAft>
                <a:spcPts val="0"/>
              </a:spcAft>
              <a:buClr>
                <a:schemeClr val="dk1"/>
              </a:buClr>
              <a:buSzPts val="700"/>
              <a:buChar char="•"/>
              <a:defRPr/>
            </a:lvl1pPr>
            <a:lvl2pPr indent="-273050" lvl="1" marL="914400" algn="l">
              <a:lnSpc>
                <a:spcPct val="90000"/>
              </a:lnSpc>
              <a:spcBef>
                <a:spcPts val="400"/>
              </a:spcBef>
              <a:spcAft>
                <a:spcPts val="0"/>
              </a:spcAft>
              <a:buClr>
                <a:schemeClr val="dk1"/>
              </a:buClr>
              <a:buSzPts val="700"/>
              <a:buChar char="•"/>
              <a:defRPr/>
            </a:lvl2pPr>
            <a:lvl3pPr indent="-273050" lvl="2" marL="1371600" algn="l">
              <a:lnSpc>
                <a:spcPct val="90000"/>
              </a:lnSpc>
              <a:spcBef>
                <a:spcPts val="400"/>
              </a:spcBef>
              <a:spcAft>
                <a:spcPts val="0"/>
              </a:spcAft>
              <a:buClr>
                <a:schemeClr val="dk1"/>
              </a:buClr>
              <a:buSzPts val="700"/>
              <a:buChar char="•"/>
              <a:defRPr/>
            </a:lvl3pPr>
            <a:lvl4pPr indent="-273050" lvl="3" marL="1828800" algn="l">
              <a:lnSpc>
                <a:spcPct val="90000"/>
              </a:lnSpc>
              <a:spcBef>
                <a:spcPts val="400"/>
              </a:spcBef>
              <a:spcAft>
                <a:spcPts val="0"/>
              </a:spcAft>
              <a:buClr>
                <a:schemeClr val="dk1"/>
              </a:buClr>
              <a:buSzPts val="700"/>
              <a:buChar char="•"/>
              <a:defRPr/>
            </a:lvl4pPr>
            <a:lvl5pPr indent="-273050" lvl="4" marL="2286000" algn="l">
              <a:lnSpc>
                <a:spcPct val="90000"/>
              </a:lnSpc>
              <a:spcBef>
                <a:spcPts val="400"/>
              </a:spcBef>
              <a:spcAft>
                <a:spcPts val="0"/>
              </a:spcAft>
              <a:buClr>
                <a:schemeClr val="dk1"/>
              </a:buClr>
              <a:buSzPts val="700"/>
              <a:buChar char="•"/>
              <a:defRPr/>
            </a:lvl5pPr>
            <a:lvl6pPr indent="-273050" lvl="5" marL="2743200" algn="l">
              <a:lnSpc>
                <a:spcPct val="90000"/>
              </a:lnSpc>
              <a:spcBef>
                <a:spcPts val="400"/>
              </a:spcBef>
              <a:spcAft>
                <a:spcPts val="0"/>
              </a:spcAft>
              <a:buClr>
                <a:schemeClr val="dk1"/>
              </a:buClr>
              <a:buSzPts val="700"/>
              <a:buChar char="•"/>
              <a:defRPr/>
            </a:lvl6pPr>
            <a:lvl7pPr indent="-273050" lvl="6" marL="3200400" algn="l">
              <a:lnSpc>
                <a:spcPct val="90000"/>
              </a:lnSpc>
              <a:spcBef>
                <a:spcPts val="400"/>
              </a:spcBef>
              <a:spcAft>
                <a:spcPts val="0"/>
              </a:spcAft>
              <a:buClr>
                <a:schemeClr val="dk1"/>
              </a:buClr>
              <a:buSzPts val="700"/>
              <a:buChar char="•"/>
              <a:defRPr/>
            </a:lvl7pPr>
            <a:lvl8pPr indent="-273050" lvl="7" marL="3657600" algn="l">
              <a:lnSpc>
                <a:spcPct val="90000"/>
              </a:lnSpc>
              <a:spcBef>
                <a:spcPts val="400"/>
              </a:spcBef>
              <a:spcAft>
                <a:spcPts val="0"/>
              </a:spcAft>
              <a:buClr>
                <a:schemeClr val="dk1"/>
              </a:buClr>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2" name="Google Shape;52;p7"/>
          <p:cNvSpPr txBox="1"/>
          <p:nvPr>
            <p:ph idx="11" type="ftr"/>
          </p:nvPr>
        </p:nvSpPr>
        <p:spPr>
          <a:xfrm>
            <a:off x="902532" y="4767263"/>
            <a:ext cx="5412900" cy="273900"/>
          </a:xfrm>
          <a:prstGeom prst="rect">
            <a:avLst/>
          </a:prstGeom>
          <a:noFill/>
          <a:ln>
            <a:noFill/>
          </a:ln>
        </p:spPr>
        <p:txBody>
          <a:bodyPr anchorCtr="0" anchor="ctr" bIns="17150" lIns="34275" spcFirstLastPara="1" rIns="34275" wrap="square" tIns="17150">
            <a:noAutofit/>
          </a:bodyPr>
          <a:lstStyle>
            <a:lvl1pPr lvl="0" algn="ctr">
              <a:spcBef>
                <a:spcPts val="0"/>
              </a:spcBef>
              <a:spcAft>
                <a:spcPts val="0"/>
              </a:spcAft>
              <a:buSzPts val="500"/>
              <a:buNone/>
              <a:defRPr/>
            </a:lvl1pPr>
            <a:lvl2pPr lvl="1" algn="l">
              <a:spcBef>
                <a:spcPts val="0"/>
              </a:spcBef>
              <a:spcAft>
                <a:spcPts val="0"/>
              </a:spcAft>
              <a:buSzPts val="500"/>
              <a:buNone/>
              <a:defRPr/>
            </a:lvl2pPr>
            <a:lvl3pPr lvl="2" algn="l">
              <a:spcBef>
                <a:spcPts val="0"/>
              </a:spcBef>
              <a:spcAft>
                <a:spcPts val="0"/>
              </a:spcAft>
              <a:buSzPts val="500"/>
              <a:buNone/>
              <a:defRPr/>
            </a:lvl3pPr>
            <a:lvl4pPr lvl="3" algn="l">
              <a:spcBef>
                <a:spcPts val="0"/>
              </a:spcBef>
              <a:spcAft>
                <a:spcPts val="0"/>
              </a:spcAft>
              <a:buSzPts val="500"/>
              <a:buNone/>
              <a:defRPr/>
            </a:lvl4pPr>
            <a:lvl5pPr lvl="4" algn="l">
              <a:spcBef>
                <a:spcPts val="0"/>
              </a:spcBef>
              <a:spcAft>
                <a:spcPts val="0"/>
              </a:spcAft>
              <a:buSzPts val="500"/>
              <a:buNone/>
              <a:defRPr/>
            </a:lvl5pPr>
            <a:lvl6pPr lvl="5" algn="l">
              <a:spcBef>
                <a:spcPts val="0"/>
              </a:spcBef>
              <a:spcAft>
                <a:spcPts val="0"/>
              </a:spcAft>
              <a:buSzPts val="500"/>
              <a:buNone/>
              <a:defRPr/>
            </a:lvl6pPr>
            <a:lvl7pPr lvl="6" algn="l">
              <a:spcBef>
                <a:spcPts val="0"/>
              </a:spcBef>
              <a:spcAft>
                <a:spcPts val="0"/>
              </a:spcAft>
              <a:buSzPts val="500"/>
              <a:buNone/>
              <a:defRPr/>
            </a:lvl7pPr>
            <a:lvl8pPr lvl="7" algn="l">
              <a:spcBef>
                <a:spcPts val="0"/>
              </a:spcBef>
              <a:spcAft>
                <a:spcPts val="0"/>
              </a:spcAft>
              <a:buSzPts val="500"/>
              <a:buNone/>
              <a:defRPr/>
            </a:lvl8pPr>
            <a:lvl9pPr lvl="8" algn="l">
              <a:spcBef>
                <a:spcPts val="0"/>
              </a:spcBef>
              <a:spcAft>
                <a:spcPts val="0"/>
              </a:spcAft>
              <a:buSzPts val="500"/>
              <a:buNone/>
              <a:defRPr/>
            </a:lvl9pPr>
          </a:lstStyle>
          <a:p/>
        </p:txBody>
      </p:sp>
      <p:sp>
        <p:nvSpPr>
          <p:cNvPr id="53" name="Google Shape;53;p7"/>
          <p:cNvSpPr txBox="1"/>
          <p:nvPr>
            <p:ph idx="12" type="sldNum"/>
          </p:nvPr>
        </p:nvSpPr>
        <p:spPr>
          <a:xfrm>
            <a:off x="6457954" y="4767263"/>
            <a:ext cx="2057400" cy="273900"/>
          </a:xfrm>
          <a:prstGeom prst="rect">
            <a:avLst/>
          </a:prstGeom>
          <a:noFill/>
          <a:ln>
            <a:noFill/>
          </a:ln>
        </p:spPr>
        <p:txBody>
          <a:bodyPr anchorCtr="0" anchor="ctr" bIns="17150" lIns="34275" spcFirstLastPara="1" rIns="34275" wrap="square" tIns="171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type="titleOnly">
  <p:cSld name="TITLE_ONLY">
    <p:spTree>
      <p:nvGrpSpPr>
        <p:cNvPr id="54" name="Shape 54"/>
        <p:cNvGrpSpPr/>
        <p:nvPr/>
      </p:nvGrpSpPr>
      <p:grpSpPr>
        <a:xfrm>
          <a:off x="0" y="0"/>
          <a:ext cx="0" cy="0"/>
          <a:chOff x="0" y="0"/>
          <a:chExt cx="0" cy="0"/>
        </a:xfrm>
      </p:grpSpPr>
      <p:sp>
        <p:nvSpPr>
          <p:cNvPr id="55" name="Google Shape;55;p8"/>
          <p:cNvSpPr txBox="1"/>
          <p:nvPr>
            <p:ph type="title"/>
          </p:nvPr>
        </p:nvSpPr>
        <p:spPr>
          <a:xfrm>
            <a:off x="628650" y="273844"/>
            <a:ext cx="7886700" cy="994200"/>
          </a:xfrm>
          <a:prstGeom prst="rect">
            <a:avLst/>
          </a:prstGeom>
          <a:noFill/>
          <a:ln>
            <a:noFill/>
          </a:ln>
        </p:spPr>
        <p:txBody>
          <a:bodyPr anchorCtr="0" anchor="ctr" bIns="17150" lIns="34275" spcFirstLastPara="1" rIns="34275" wrap="square" tIns="17150">
            <a:norm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56" name="Google Shape;56;p8"/>
          <p:cNvSpPr txBox="1"/>
          <p:nvPr>
            <p:ph idx="11" type="ftr"/>
          </p:nvPr>
        </p:nvSpPr>
        <p:spPr>
          <a:xfrm>
            <a:off x="902532" y="4767263"/>
            <a:ext cx="5412900" cy="273900"/>
          </a:xfrm>
          <a:prstGeom prst="rect">
            <a:avLst/>
          </a:prstGeom>
          <a:noFill/>
          <a:ln>
            <a:noFill/>
          </a:ln>
        </p:spPr>
        <p:txBody>
          <a:bodyPr anchorCtr="0" anchor="ctr" bIns="17150" lIns="34275" spcFirstLastPara="1" rIns="34275" wrap="square" tIns="17150">
            <a:noAutofit/>
          </a:bodyPr>
          <a:lstStyle>
            <a:lvl1pPr lvl="0" algn="ctr">
              <a:spcBef>
                <a:spcPts val="0"/>
              </a:spcBef>
              <a:spcAft>
                <a:spcPts val="0"/>
              </a:spcAft>
              <a:buSzPts val="500"/>
              <a:buNone/>
              <a:defRPr/>
            </a:lvl1pPr>
            <a:lvl2pPr lvl="1" algn="l">
              <a:spcBef>
                <a:spcPts val="0"/>
              </a:spcBef>
              <a:spcAft>
                <a:spcPts val="0"/>
              </a:spcAft>
              <a:buSzPts val="500"/>
              <a:buNone/>
              <a:defRPr/>
            </a:lvl2pPr>
            <a:lvl3pPr lvl="2" algn="l">
              <a:spcBef>
                <a:spcPts val="0"/>
              </a:spcBef>
              <a:spcAft>
                <a:spcPts val="0"/>
              </a:spcAft>
              <a:buSzPts val="500"/>
              <a:buNone/>
              <a:defRPr/>
            </a:lvl3pPr>
            <a:lvl4pPr lvl="3" algn="l">
              <a:spcBef>
                <a:spcPts val="0"/>
              </a:spcBef>
              <a:spcAft>
                <a:spcPts val="0"/>
              </a:spcAft>
              <a:buSzPts val="500"/>
              <a:buNone/>
              <a:defRPr/>
            </a:lvl4pPr>
            <a:lvl5pPr lvl="4" algn="l">
              <a:spcBef>
                <a:spcPts val="0"/>
              </a:spcBef>
              <a:spcAft>
                <a:spcPts val="0"/>
              </a:spcAft>
              <a:buSzPts val="500"/>
              <a:buNone/>
              <a:defRPr/>
            </a:lvl5pPr>
            <a:lvl6pPr lvl="5" algn="l">
              <a:spcBef>
                <a:spcPts val="0"/>
              </a:spcBef>
              <a:spcAft>
                <a:spcPts val="0"/>
              </a:spcAft>
              <a:buSzPts val="500"/>
              <a:buNone/>
              <a:defRPr/>
            </a:lvl6pPr>
            <a:lvl7pPr lvl="6" algn="l">
              <a:spcBef>
                <a:spcPts val="0"/>
              </a:spcBef>
              <a:spcAft>
                <a:spcPts val="0"/>
              </a:spcAft>
              <a:buSzPts val="500"/>
              <a:buNone/>
              <a:defRPr/>
            </a:lvl7pPr>
            <a:lvl8pPr lvl="7" algn="l">
              <a:spcBef>
                <a:spcPts val="0"/>
              </a:spcBef>
              <a:spcAft>
                <a:spcPts val="0"/>
              </a:spcAft>
              <a:buSzPts val="500"/>
              <a:buNone/>
              <a:defRPr/>
            </a:lvl8pPr>
            <a:lvl9pPr lvl="8" algn="l">
              <a:spcBef>
                <a:spcPts val="0"/>
              </a:spcBef>
              <a:spcAft>
                <a:spcPts val="0"/>
              </a:spcAft>
              <a:buSzPts val="500"/>
              <a:buNone/>
              <a:defRPr/>
            </a:lvl9pPr>
          </a:lstStyle>
          <a:p/>
        </p:txBody>
      </p:sp>
      <p:sp>
        <p:nvSpPr>
          <p:cNvPr id="57" name="Google Shape;57;p8"/>
          <p:cNvSpPr txBox="1"/>
          <p:nvPr>
            <p:ph idx="12" type="sldNum"/>
          </p:nvPr>
        </p:nvSpPr>
        <p:spPr>
          <a:xfrm>
            <a:off x="6457954" y="4767263"/>
            <a:ext cx="2057400" cy="273900"/>
          </a:xfrm>
          <a:prstGeom prst="rect">
            <a:avLst/>
          </a:prstGeom>
          <a:noFill/>
          <a:ln>
            <a:noFill/>
          </a:ln>
        </p:spPr>
        <p:txBody>
          <a:bodyPr anchorCtr="0" anchor="ctr" bIns="17150" lIns="34275" spcFirstLastPara="1" rIns="34275" wrap="square" tIns="171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t" type="blank">
  <p:cSld name="BLANK">
    <p:spTree>
      <p:nvGrpSpPr>
        <p:cNvPr id="58" name="Shape 58"/>
        <p:cNvGrpSpPr/>
        <p:nvPr/>
      </p:nvGrpSpPr>
      <p:grpSpPr>
        <a:xfrm>
          <a:off x="0" y="0"/>
          <a:ext cx="0" cy="0"/>
          <a:chOff x="0" y="0"/>
          <a:chExt cx="0" cy="0"/>
        </a:xfrm>
      </p:grpSpPr>
      <p:sp>
        <p:nvSpPr>
          <p:cNvPr id="59" name="Google Shape;59;p9"/>
          <p:cNvSpPr txBox="1"/>
          <p:nvPr>
            <p:ph idx="11" type="ftr"/>
          </p:nvPr>
        </p:nvSpPr>
        <p:spPr>
          <a:xfrm>
            <a:off x="902532" y="4767263"/>
            <a:ext cx="5412900" cy="273900"/>
          </a:xfrm>
          <a:prstGeom prst="rect">
            <a:avLst/>
          </a:prstGeom>
          <a:noFill/>
          <a:ln>
            <a:noFill/>
          </a:ln>
        </p:spPr>
        <p:txBody>
          <a:bodyPr anchorCtr="0" anchor="ctr" bIns="17150" lIns="34275" spcFirstLastPara="1" rIns="34275" wrap="square" tIns="17150">
            <a:noAutofit/>
          </a:bodyPr>
          <a:lstStyle>
            <a:lvl1pPr lvl="0" algn="ctr">
              <a:spcBef>
                <a:spcPts val="0"/>
              </a:spcBef>
              <a:spcAft>
                <a:spcPts val="0"/>
              </a:spcAft>
              <a:buSzPts val="500"/>
              <a:buNone/>
              <a:defRPr/>
            </a:lvl1pPr>
            <a:lvl2pPr lvl="1" algn="l">
              <a:spcBef>
                <a:spcPts val="0"/>
              </a:spcBef>
              <a:spcAft>
                <a:spcPts val="0"/>
              </a:spcAft>
              <a:buSzPts val="500"/>
              <a:buNone/>
              <a:defRPr/>
            </a:lvl2pPr>
            <a:lvl3pPr lvl="2" algn="l">
              <a:spcBef>
                <a:spcPts val="0"/>
              </a:spcBef>
              <a:spcAft>
                <a:spcPts val="0"/>
              </a:spcAft>
              <a:buSzPts val="500"/>
              <a:buNone/>
              <a:defRPr/>
            </a:lvl3pPr>
            <a:lvl4pPr lvl="3" algn="l">
              <a:spcBef>
                <a:spcPts val="0"/>
              </a:spcBef>
              <a:spcAft>
                <a:spcPts val="0"/>
              </a:spcAft>
              <a:buSzPts val="500"/>
              <a:buNone/>
              <a:defRPr/>
            </a:lvl4pPr>
            <a:lvl5pPr lvl="4" algn="l">
              <a:spcBef>
                <a:spcPts val="0"/>
              </a:spcBef>
              <a:spcAft>
                <a:spcPts val="0"/>
              </a:spcAft>
              <a:buSzPts val="500"/>
              <a:buNone/>
              <a:defRPr/>
            </a:lvl5pPr>
            <a:lvl6pPr lvl="5" algn="l">
              <a:spcBef>
                <a:spcPts val="0"/>
              </a:spcBef>
              <a:spcAft>
                <a:spcPts val="0"/>
              </a:spcAft>
              <a:buSzPts val="500"/>
              <a:buNone/>
              <a:defRPr/>
            </a:lvl6pPr>
            <a:lvl7pPr lvl="6" algn="l">
              <a:spcBef>
                <a:spcPts val="0"/>
              </a:spcBef>
              <a:spcAft>
                <a:spcPts val="0"/>
              </a:spcAft>
              <a:buSzPts val="500"/>
              <a:buNone/>
              <a:defRPr/>
            </a:lvl7pPr>
            <a:lvl8pPr lvl="7" algn="l">
              <a:spcBef>
                <a:spcPts val="0"/>
              </a:spcBef>
              <a:spcAft>
                <a:spcPts val="0"/>
              </a:spcAft>
              <a:buSzPts val="500"/>
              <a:buNone/>
              <a:defRPr/>
            </a:lvl8pPr>
            <a:lvl9pPr lvl="8" algn="l">
              <a:spcBef>
                <a:spcPts val="0"/>
              </a:spcBef>
              <a:spcAft>
                <a:spcPts val="0"/>
              </a:spcAft>
              <a:buSzPts val="500"/>
              <a:buNone/>
              <a:defRPr/>
            </a:lvl9pPr>
          </a:lstStyle>
          <a:p/>
        </p:txBody>
      </p:sp>
      <p:sp>
        <p:nvSpPr>
          <p:cNvPr id="60" name="Google Shape;60;p9"/>
          <p:cNvSpPr txBox="1"/>
          <p:nvPr>
            <p:ph idx="12" type="sldNum"/>
          </p:nvPr>
        </p:nvSpPr>
        <p:spPr>
          <a:xfrm>
            <a:off x="6457954" y="4767263"/>
            <a:ext cx="2057400" cy="273900"/>
          </a:xfrm>
          <a:prstGeom prst="rect">
            <a:avLst/>
          </a:prstGeom>
          <a:noFill/>
          <a:ln>
            <a:noFill/>
          </a:ln>
        </p:spPr>
        <p:txBody>
          <a:bodyPr anchorCtr="0" anchor="ctr" bIns="17150" lIns="34275" spcFirstLastPara="1" rIns="34275" wrap="square" tIns="171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hold med tekst" type="objTx">
  <p:cSld name="OBJECT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629842" y="342900"/>
            <a:ext cx="2949300" cy="12000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63" name="Google Shape;63;p10"/>
          <p:cNvSpPr txBox="1"/>
          <p:nvPr>
            <p:ph idx="1" type="body"/>
          </p:nvPr>
        </p:nvSpPr>
        <p:spPr>
          <a:xfrm>
            <a:off x="3887393" y="740569"/>
            <a:ext cx="4629300" cy="3655200"/>
          </a:xfrm>
          <a:prstGeom prst="rect">
            <a:avLst/>
          </a:prstGeom>
          <a:noFill/>
          <a:ln>
            <a:noFill/>
          </a:ln>
        </p:spPr>
        <p:txBody>
          <a:bodyPr anchorCtr="0" anchor="t" bIns="17150" lIns="34275" spcFirstLastPara="1" rIns="34275" wrap="square" tIns="17150">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64" name="Google Shape;64;p10"/>
          <p:cNvSpPr txBox="1"/>
          <p:nvPr>
            <p:ph idx="2" type="body"/>
          </p:nvPr>
        </p:nvSpPr>
        <p:spPr>
          <a:xfrm>
            <a:off x="629842" y="1543050"/>
            <a:ext cx="2949300" cy="28587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65" name="Google Shape;65;p10"/>
          <p:cNvSpPr txBox="1"/>
          <p:nvPr>
            <p:ph idx="11" type="ftr"/>
          </p:nvPr>
        </p:nvSpPr>
        <p:spPr>
          <a:xfrm>
            <a:off x="902532" y="4767263"/>
            <a:ext cx="5412900" cy="273900"/>
          </a:xfrm>
          <a:prstGeom prst="rect">
            <a:avLst/>
          </a:prstGeom>
          <a:noFill/>
          <a:ln>
            <a:noFill/>
          </a:ln>
        </p:spPr>
        <p:txBody>
          <a:bodyPr anchorCtr="0" anchor="ctr" bIns="17150" lIns="34275" spcFirstLastPara="1" rIns="34275" wrap="square" tIns="17150">
            <a:noAutofit/>
          </a:bodyPr>
          <a:lstStyle>
            <a:lvl1pPr lvl="0" algn="ctr">
              <a:spcBef>
                <a:spcPts val="0"/>
              </a:spcBef>
              <a:spcAft>
                <a:spcPts val="0"/>
              </a:spcAft>
              <a:buSzPts val="500"/>
              <a:buNone/>
              <a:defRPr/>
            </a:lvl1pPr>
            <a:lvl2pPr lvl="1" algn="l">
              <a:spcBef>
                <a:spcPts val="0"/>
              </a:spcBef>
              <a:spcAft>
                <a:spcPts val="0"/>
              </a:spcAft>
              <a:buSzPts val="500"/>
              <a:buNone/>
              <a:defRPr/>
            </a:lvl2pPr>
            <a:lvl3pPr lvl="2" algn="l">
              <a:spcBef>
                <a:spcPts val="0"/>
              </a:spcBef>
              <a:spcAft>
                <a:spcPts val="0"/>
              </a:spcAft>
              <a:buSzPts val="500"/>
              <a:buNone/>
              <a:defRPr/>
            </a:lvl3pPr>
            <a:lvl4pPr lvl="3" algn="l">
              <a:spcBef>
                <a:spcPts val="0"/>
              </a:spcBef>
              <a:spcAft>
                <a:spcPts val="0"/>
              </a:spcAft>
              <a:buSzPts val="500"/>
              <a:buNone/>
              <a:defRPr/>
            </a:lvl4pPr>
            <a:lvl5pPr lvl="4" algn="l">
              <a:spcBef>
                <a:spcPts val="0"/>
              </a:spcBef>
              <a:spcAft>
                <a:spcPts val="0"/>
              </a:spcAft>
              <a:buSzPts val="500"/>
              <a:buNone/>
              <a:defRPr/>
            </a:lvl5pPr>
            <a:lvl6pPr lvl="5" algn="l">
              <a:spcBef>
                <a:spcPts val="0"/>
              </a:spcBef>
              <a:spcAft>
                <a:spcPts val="0"/>
              </a:spcAft>
              <a:buSzPts val="500"/>
              <a:buNone/>
              <a:defRPr/>
            </a:lvl6pPr>
            <a:lvl7pPr lvl="6" algn="l">
              <a:spcBef>
                <a:spcPts val="0"/>
              </a:spcBef>
              <a:spcAft>
                <a:spcPts val="0"/>
              </a:spcAft>
              <a:buSzPts val="500"/>
              <a:buNone/>
              <a:defRPr/>
            </a:lvl7pPr>
            <a:lvl8pPr lvl="7" algn="l">
              <a:spcBef>
                <a:spcPts val="0"/>
              </a:spcBef>
              <a:spcAft>
                <a:spcPts val="0"/>
              </a:spcAft>
              <a:buSzPts val="500"/>
              <a:buNone/>
              <a:defRPr/>
            </a:lvl8pPr>
            <a:lvl9pPr lvl="8" algn="l">
              <a:spcBef>
                <a:spcPts val="0"/>
              </a:spcBef>
              <a:spcAft>
                <a:spcPts val="0"/>
              </a:spcAft>
              <a:buSzPts val="500"/>
              <a:buNone/>
              <a:defRPr/>
            </a:lvl9pPr>
          </a:lstStyle>
          <a:p/>
        </p:txBody>
      </p:sp>
      <p:sp>
        <p:nvSpPr>
          <p:cNvPr id="66" name="Google Shape;66;p10"/>
          <p:cNvSpPr txBox="1"/>
          <p:nvPr>
            <p:ph idx="12" type="sldNum"/>
          </p:nvPr>
        </p:nvSpPr>
        <p:spPr>
          <a:xfrm>
            <a:off x="6457954" y="4767263"/>
            <a:ext cx="2057400" cy="273900"/>
          </a:xfrm>
          <a:prstGeom prst="rect">
            <a:avLst/>
          </a:prstGeom>
          <a:noFill/>
          <a:ln>
            <a:noFill/>
          </a:ln>
        </p:spPr>
        <p:txBody>
          <a:bodyPr anchorCtr="0" anchor="ctr" bIns="17150" lIns="34275" spcFirstLastPara="1" rIns="34275" wrap="square" tIns="171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pn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theme" Target="../theme/theme2.xml"/><Relationship Id="rId14" Type="http://schemas.openxmlformats.org/officeDocument/2006/relationships/slideLayout" Target="../slideLayouts/slideLayout1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0"/>
          <a:stretch/>
        </p:blipFill>
        <p:spPr>
          <a:xfrm>
            <a:off x="-6350" y="4632722"/>
            <a:ext cx="9157300" cy="517128"/>
          </a:xfrm>
          <a:prstGeom prst="rect">
            <a:avLst/>
          </a:prstGeom>
          <a:noFill/>
          <a:ln>
            <a:noFill/>
          </a:ln>
        </p:spPr>
      </p:pic>
      <p:sp>
        <p:nvSpPr>
          <p:cNvPr id="7" name="Google Shape;7;p1"/>
          <p:cNvSpPr txBox="1"/>
          <p:nvPr>
            <p:ph type="title"/>
          </p:nvPr>
        </p:nvSpPr>
        <p:spPr>
          <a:xfrm>
            <a:off x="628650" y="273844"/>
            <a:ext cx="7886700" cy="994200"/>
          </a:xfrm>
          <a:prstGeom prst="rect">
            <a:avLst/>
          </a:prstGeom>
          <a:noFill/>
          <a:ln>
            <a:noFill/>
          </a:ln>
        </p:spPr>
        <p:txBody>
          <a:bodyPr anchorCtr="0" anchor="ctr" bIns="17150" lIns="34275" spcFirstLastPara="1" rIns="34275" wrap="square" tIns="17150">
            <a:norm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p:txBody>
      </p:sp>
      <p:sp>
        <p:nvSpPr>
          <p:cNvPr id="8" name="Google Shape;8;p1"/>
          <p:cNvSpPr txBox="1"/>
          <p:nvPr>
            <p:ph idx="1" type="body"/>
          </p:nvPr>
        </p:nvSpPr>
        <p:spPr>
          <a:xfrm>
            <a:off x="628650" y="1369219"/>
            <a:ext cx="7886700" cy="3154800"/>
          </a:xfrm>
          <a:prstGeom prst="rect">
            <a:avLst/>
          </a:prstGeom>
          <a:noFill/>
          <a:ln>
            <a:noFill/>
          </a:ln>
        </p:spPr>
        <p:txBody>
          <a:bodyPr anchorCtr="0" anchor="t" bIns="17150" lIns="34275" spcFirstLastPara="1" rIns="34275" wrap="square" tIns="17150">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902532" y="4767263"/>
            <a:ext cx="5412900" cy="273900"/>
          </a:xfrm>
          <a:prstGeom prst="rect">
            <a:avLst/>
          </a:prstGeom>
          <a:noFill/>
          <a:ln>
            <a:noFill/>
          </a:ln>
        </p:spPr>
        <p:txBody>
          <a:bodyPr anchorCtr="0" anchor="ctr" bIns="17150" lIns="34275" spcFirstLastPara="1" rIns="34275" wrap="square" tIns="17150">
            <a:noAutofit/>
          </a:bodyPr>
          <a:lstStyle>
            <a:lvl1pPr lvl="0" marR="0" rtl="0" algn="ctr">
              <a:spcBef>
                <a:spcPts val="0"/>
              </a:spcBef>
              <a:spcAft>
                <a:spcPts val="0"/>
              </a:spcAft>
              <a:buSzPts val="500"/>
              <a:buNone/>
              <a:defRPr b="0" i="0" sz="900" u="none" cap="none" strike="noStrike">
                <a:solidFill>
                  <a:schemeClr val="lt1"/>
                </a:solidFill>
                <a:latin typeface="Arial"/>
                <a:ea typeface="Arial"/>
                <a:cs typeface="Arial"/>
                <a:sym typeface="Arial"/>
              </a:defRPr>
            </a:lvl1pPr>
            <a:lvl2pPr lvl="1" marR="0" rtl="0" algn="l">
              <a:spcBef>
                <a:spcPts val="0"/>
              </a:spcBef>
              <a:spcAft>
                <a:spcPts val="0"/>
              </a:spcAft>
              <a:buSzPts val="500"/>
              <a:buNone/>
              <a:defRPr b="0" i="0" sz="700" u="none" cap="none" strike="noStrike">
                <a:solidFill>
                  <a:schemeClr val="dk1"/>
                </a:solidFill>
                <a:latin typeface="Calibri"/>
                <a:ea typeface="Calibri"/>
                <a:cs typeface="Calibri"/>
                <a:sym typeface="Calibri"/>
              </a:defRPr>
            </a:lvl2pPr>
            <a:lvl3pPr lvl="2" marR="0" rtl="0" algn="l">
              <a:spcBef>
                <a:spcPts val="0"/>
              </a:spcBef>
              <a:spcAft>
                <a:spcPts val="0"/>
              </a:spcAft>
              <a:buSzPts val="500"/>
              <a:buNone/>
              <a:defRPr b="0" i="0" sz="700" u="none" cap="none" strike="noStrike">
                <a:solidFill>
                  <a:schemeClr val="dk1"/>
                </a:solidFill>
                <a:latin typeface="Calibri"/>
                <a:ea typeface="Calibri"/>
                <a:cs typeface="Calibri"/>
                <a:sym typeface="Calibri"/>
              </a:defRPr>
            </a:lvl3pPr>
            <a:lvl4pPr lvl="3" marR="0" rtl="0" algn="l">
              <a:spcBef>
                <a:spcPts val="0"/>
              </a:spcBef>
              <a:spcAft>
                <a:spcPts val="0"/>
              </a:spcAft>
              <a:buSzPts val="500"/>
              <a:buNone/>
              <a:defRPr b="0" i="0" sz="700" u="none" cap="none" strike="noStrike">
                <a:solidFill>
                  <a:schemeClr val="dk1"/>
                </a:solidFill>
                <a:latin typeface="Calibri"/>
                <a:ea typeface="Calibri"/>
                <a:cs typeface="Calibri"/>
                <a:sym typeface="Calibri"/>
              </a:defRPr>
            </a:lvl4pPr>
            <a:lvl5pPr lvl="4" marR="0" rtl="0" algn="l">
              <a:spcBef>
                <a:spcPts val="0"/>
              </a:spcBef>
              <a:spcAft>
                <a:spcPts val="0"/>
              </a:spcAft>
              <a:buSzPts val="500"/>
              <a:buNone/>
              <a:defRPr b="0" i="0" sz="700" u="none" cap="none" strike="noStrike">
                <a:solidFill>
                  <a:schemeClr val="dk1"/>
                </a:solidFill>
                <a:latin typeface="Calibri"/>
                <a:ea typeface="Calibri"/>
                <a:cs typeface="Calibri"/>
                <a:sym typeface="Calibri"/>
              </a:defRPr>
            </a:lvl5pPr>
            <a:lvl6pPr lvl="5" marR="0" rtl="0" algn="l">
              <a:spcBef>
                <a:spcPts val="0"/>
              </a:spcBef>
              <a:spcAft>
                <a:spcPts val="0"/>
              </a:spcAft>
              <a:buSzPts val="500"/>
              <a:buNone/>
              <a:defRPr b="0" i="0" sz="700" u="none" cap="none" strike="noStrike">
                <a:solidFill>
                  <a:schemeClr val="dk1"/>
                </a:solidFill>
                <a:latin typeface="Calibri"/>
                <a:ea typeface="Calibri"/>
                <a:cs typeface="Calibri"/>
                <a:sym typeface="Calibri"/>
              </a:defRPr>
            </a:lvl6pPr>
            <a:lvl7pPr lvl="6" marR="0" rtl="0" algn="l">
              <a:spcBef>
                <a:spcPts val="0"/>
              </a:spcBef>
              <a:spcAft>
                <a:spcPts val="0"/>
              </a:spcAft>
              <a:buSzPts val="500"/>
              <a:buNone/>
              <a:defRPr b="0" i="0" sz="700" u="none" cap="none" strike="noStrike">
                <a:solidFill>
                  <a:schemeClr val="dk1"/>
                </a:solidFill>
                <a:latin typeface="Calibri"/>
                <a:ea typeface="Calibri"/>
                <a:cs typeface="Calibri"/>
                <a:sym typeface="Calibri"/>
              </a:defRPr>
            </a:lvl7pPr>
            <a:lvl8pPr lvl="7" marR="0" rtl="0" algn="l">
              <a:spcBef>
                <a:spcPts val="0"/>
              </a:spcBef>
              <a:spcAft>
                <a:spcPts val="0"/>
              </a:spcAft>
              <a:buSzPts val="500"/>
              <a:buNone/>
              <a:defRPr b="0" i="0" sz="700" u="none" cap="none" strike="noStrike">
                <a:solidFill>
                  <a:schemeClr val="dk1"/>
                </a:solidFill>
                <a:latin typeface="Calibri"/>
                <a:ea typeface="Calibri"/>
                <a:cs typeface="Calibri"/>
                <a:sym typeface="Calibri"/>
              </a:defRPr>
            </a:lvl8pPr>
            <a:lvl9pPr lvl="8" marR="0" rtl="0" algn="l">
              <a:spcBef>
                <a:spcPts val="0"/>
              </a:spcBef>
              <a:spcAft>
                <a:spcPts val="0"/>
              </a:spcAft>
              <a:buSzPts val="500"/>
              <a:buNone/>
              <a:defRPr b="0" i="0" sz="7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4" y="4767263"/>
            <a:ext cx="2057400" cy="273900"/>
          </a:xfrm>
          <a:prstGeom prst="rect">
            <a:avLst/>
          </a:prstGeom>
          <a:noFill/>
          <a:ln>
            <a:noFill/>
          </a:ln>
        </p:spPr>
        <p:txBody>
          <a:bodyPr anchorCtr="0" anchor="ctr" bIns="17150" lIns="34275" spcFirstLastPara="1" rIns="34275" wrap="square" tIns="17150">
            <a:noAutofit/>
          </a:bodyPr>
          <a:lstStyle>
            <a:lvl1pPr indent="0" lvl="0" marL="0" marR="0" rtl="0" algn="r">
              <a:spcBef>
                <a:spcPts val="0"/>
              </a:spcBef>
              <a:buNone/>
              <a:defRPr b="0" i="0" sz="1100" u="none" cap="none" strike="noStrike">
                <a:solidFill>
                  <a:schemeClr val="lt1"/>
                </a:solidFill>
                <a:latin typeface="Arial"/>
                <a:ea typeface="Arial"/>
                <a:cs typeface="Arial"/>
                <a:sym typeface="Arial"/>
              </a:defRPr>
            </a:lvl1pPr>
            <a:lvl2pPr indent="0" lvl="1" marL="0" marR="0" rtl="0" algn="r">
              <a:spcBef>
                <a:spcPts val="0"/>
              </a:spcBef>
              <a:buNone/>
              <a:defRPr b="0" i="0" sz="1100" u="none" cap="none" strike="noStrike">
                <a:solidFill>
                  <a:schemeClr val="lt1"/>
                </a:solidFill>
                <a:latin typeface="Arial"/>
                <a:ea typeface="Arial"/>
                <a:cs typeface="Arial"/>
                <a:sym typeface="Arial"/>
              </a:defRPr>
            </a:lvl2pPr>
            <a:lvl3pPr indent="0" lvl="2" marL="0" marR="0" rtl="0" algn="r">
              <a:spcBef>
                <a:spcPts val="0"/>
              </a:spcBef>
              <a:buNone/>
              <a:defRPr b="0" i="0" sz="1100" u="none" cap="none" strike="noStrike">
                <a:solidFill>
                  <a:schemeClr val="lt1"/>
                </a:solidFill>
                <a:latin typeface="Arial"/>
                <a:ea typeface="Arial"/>
                <a:cs typeface="Arial"/>
                <a:sym typeface="Arial"/>
              </a:defRPr>
            </a:lvl3pPr>
            <a:lvl4pPr indent="0" lvl="3" marL="0" marR="0" rtl="0" algn="r">
              <a:spcBef>
                <a:spcPts val="0"/>
              </a:spcBef>
              <a:buNone/>
              <a:defRPr b="0" i="0" sz="1100" u="none" cap="none" strike="noStrike">
                <a:solidFill>
                  <a:schemeClr val="lt1"/>
                </a:solidFill>
                <a:latin typeface="Arial"/>
                <a:ea typeface="Arial"/>
                <a:cs typeface="Arial"/>
                <a:sym typeface="Arial"/>
              </a:defRPr>
            </a:lvl4pPr>
            <a:lvl5pPr indent="0" lvl="4" marL="0" marR="0" rtl="0" algn="r">
              <a:spcBef>
                <a:spcPts val="0"/>
              </a:spcBef>
              <a:buNone/>
              <a:defRPr b="0" i="0" sz="1100" u="none" cap="none" strike="noStrike">
                <a:solidFill>
                  <a:schemeClr val="lt1"/>
                </a:solidFill>
                <a:latin typeface="Arial"/>
                <a:ea typeface="Arial"/>
                <a:cs typeface="Arial"/>
                <a:sym typeface="Arial"/>
              </a:defRPr>
            </a:lvl5pPr>
            <a:lvl6pPr indent="0" lvl="5" marL="0" marR="0" rtl="0" algn="r">
              <a:spcBef>
                <a:spcPts val="0"/>
              </a:spcBef>
              <a:buNone/>
              <a:defRPr b="0" i="0" sz="1100" u="none" cap="none" strike="noStrike">
                <a:solidFill>
                  <a:schemeClr val="lt1"/>
                </a:solidFill>
                <a:latin typeface="Arial"/>
                <a:ea typeface="Arial"/>
                <a:cs typeface="Arial"/>
                <a:sym typeface="Arial"/>
              </a:defRPr>
            </a:lvl6pPr>
            <a:lvl7pPr indent="0" lvl="6" marL="0" marR="0" rtl="0" algn="r">
              <a:spcBef>
                <a:spcPts val="0"/>
              </a:spcBef>
              <a:buNone/>
              <a:defRPr b="0" i="0" sz="1100" u="none" cap="none" strike="noStrike">
                <a:solidFill>
                  <a:schemeClr val="lt1"/>
                </a:solidFill>
                <a:latin typeface="Arial"/>
                <a:ea typeface="Arial"/>
                <a:cs typeface="Arial"/>
                <a:sym typeface="Arial"/>
              </a:defRPr>
            </a:lvl7pPr>
            <a:lvl8pPr indent="0" lvl="7" marL="0" marR="0" rtl="0" algn="r">
              <a:spcBef>
                <a:spcPts val="0"/>
              </a:spcBef>
              <a:buNone/>
              <a:defRPr b="0" i="0" sz="1100" u="none" cap="none" strike="noStrike">
                <a:solidFill>
                  <a:schemeClr val="lt1"/>
                </a:solidFill>
                <a:latin typeface="Arial"/>
                <a:ea typeface="Arial"/>
                <a:cs typeface="Arial"/>
                <a:sym typeface="Arial"/>
              </a:defRPr>
            </a:lvl8pPr>
            <a:lvl9pPr indent="0" lvl="8" marL="0" marR="0" rtl="0" algn="r">
              <a:spcBef>
                <a:spcPts val="0"/>
              </a:spcBef>
              <a:buNone/>
              <a:defRPr b="0" i="0" sz="11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1" name="Google Shape;11;p1"/>
          <p:cNvPicPr preferRelativeResize="0"/>
          <p:nvPr/>
        </p:nvPicPr>
        <p:blipFill rotWithShape="1">
          <a:blip r:embed="rId2">
            <a:alphaModFix/>
          </a:blip>
          <a:srcRect b="0" l="0" r="0" t="0"/>
          <a:stretch/>
        </p:blipFill>
        <p:spPr>
          <a:xfrm>
            <a:off x="65949" y="4699476"/>
            <a:ext cx="764233" cy="40949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11.png"/><Relationship Id="rId5"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4"/>
          <p:cNvSpPr txBox="1"/>
          <p:nvPr>
            <p:ph type="title"/>
          </p:nvPr>
        </p:nvSpPr>
        <p:spPr>
          <a:xfrm>
            <a:off x="405272" y="2343150"/>
            <a:ext cx="8334000" cy="930000"/>
          </a:xfrm>
          <a:prstGeom prst="rect">
            <a:avLst/>
          </a:prstGeom>
        </p:spPr>
        <p:txBody>
          <a:bodyPr anchorCtr="0" anchor="ctr" bIns="17150" lIns="34275" spcFirstLastPara="1" rIns="34275" wrap="square" tIns="17150">
            <a:normAutofit/>
          </a:bodyPr>
          <a:lstStyle/>
          <a:p>
            <a:pPr indent="0" lvl="0" marL="0" rtl="0" algn="ctr">
              <a:spcBef>
                <a:spcPts val="0"/>
              </a:spcBef>
              <a:spcAft>
                <a:spcPts val="0"/>
              </a:spcAft>
              <a:buNone/>
            </a:pPr>
            <a:r>
              <a:rPr lang="en-GB"/>
              <a:t>WP4</a:t>
            </a:r>
            <a:endParaRPr/>
          </a:p>
          <a:p>
            <a:pPr indent="0" lvl="0" marL="0" rtl="0" algn="ctr">
              <a:spcBef>
                <a:spcPts val="0"/>
              </a:spcBef>
              <a:spcAft>
                <a:spcPts val="0"/>
              </a:spcAft>
              <a:buNone/>
            </a:pPr>
            <a:r>
              <a:rPr lang="en-GB" sz="1600"/>
              <a:t>Media Content Interaction &amp; Accessibility</a:t>
            </a:r>
            <a:endParaRPr sz="1600"/>
          </a:p>
        </p:txBody>
      </p:sp>
      <p:sp>
        <p:nvSpPr>
          <p:cNvPr id="88" name="Google Shape;88;p14"/>
          <p:cNvSpPr txBox="1"/>
          <p:nvPr>
            <p:ph idx="1" type="body"/>
          </p:nvPr>
        </p:nvSpPr>
        <p:spPr>
          <a:xfrm>
            <a:off x="405272" y="3376249"/>
            <a:ext cx="8334000" cy="691200"/>
          </a:xfrm>
          <a:prstGeom prst="rect">
            <a:avLst/>
          </a:prstGeom>
        </p:spPr>
        <p:txBody>
          <a:bodyPr anchorCtr="0" anchor="t" bIns="17150" lIns="34275" spcFirstLastPara="1" rIns="34275" wrap="square" tIns="17150">
            <a:normAutofit/>
          </a:bodyPr>
          <a:lstStyle/>
          <a:p>
            <a:pPr indent="0" lvl="0" marL="0" rtl="0" algn="ctr">
              <a:spcBef>
                <a:spcPts val="800"/>
              </a:spcBef>
              <a:spcAft>
                <a:spcPts val="0"/>
              </a:spcAft>
              <a:buNone/>
            </a:pPr>
            <a:r>
              <a:rPr lang="en-GB"/>
              <a:t>Annual meeting 2021</a:t>
            </a:r>
            <a:endParaRPr/>
          </a:p>
          <a:p>
            <a:pPr indent="0" lvl="0" marL="0" rtl="0" algn="l">
              <a:spcBef>
                <a:spcPts val="80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3"/>
          <p:cNvSpPr txBox="1"/>
          <p:nvPr>
            <p:ph type="title"/>
          </p:nvPr>
        </p:nvSpPr>
        <p:spPr>
          <a:xfrm>
            <a:off x="628650" y="273844"/>
            <a:ext cx="7886700" cy="994200"/>
          </a:xfrm>
          <a:prstGeom prst="rect">
            <a:avLst/>
          </a:prstGeom>
        </p:spPr>
        <p:txBody>
          <a:bodyPr anchorCtr="0" anchor="ctr" bIns="17150" lIns="34275" spcFirstLastPara="1" rIns="34275" wrap="square" tIns="17150">
            <a:normAutofit/>
          </a:bodyPr>
          <a:lstStyle/>
          <a:p>
            <a:pPr indent="0" lvl="0" marL="0" rtl="0" algn="l">
              <a:spcBef>
                <a:spcPts val="0"/>
              </a:spcBef>
              <a:spcAft>
                <a:spcPts val="0"/>
              </a:spcAft>
              <a:buNone/>
            </a:pPr>
            <a:r>
              <a:rPr lang="en-GB"/>
              <a:t>Challenge 1 - Subtitles</a:t>
            </a:r>
            <a:endParaRPr/>
          </a:p>
        </p:txBody>
      </p:sp>
      <p:pic>
        <p:nvPicPr>
          <p:cNvPr id="167" name="Google Shape;167;p23"/>
          <p:cNvPicPr preferRelativeResize="0"/>
          <p:nvPr/>
        </p:nvPicPr>
        <p:blipFill>
          <a:blip r:embed="rId3">
            <a:alphaModFix/>
          </a:blip>
          <a:stretch>
            <a:fillRect/>
          </a:stretch>
        </p:blipFill>
        <p:spPr>
          <a:xfrm>
            <a:off x="1408637" y="1070825"/>
            <a:ext cx="6326726" cy="3542424"/>
          </a:xfrm>
          <a:prstGeom prst="rect">
            <a:avLst/>
          </a:prstGeom>
          <a:noFill/>
          <a:ln cap="flat" cmpd="sng" w="19050">
            <a:solidFill>
              <a:srgbClr val="FFFFFF"/>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4"/>
          <p:cNvSpPr txBox="1"/>
          <p:nvPr>
            <p:ph type="title"/>
          </p:nvPr>
        </p:nvSpPr>
        <p:spPr>
          <a:xfrm>
            <a:off x="628650" y="273844"/>
            <a:ext cx="7886700" cy="994200"/>
          </a:xfrm>
          <a:prstGeom prst="rect">
            <a:avLst/>
          </a:prstGeom>
        </p:spPr>
        <p:txBody>
          <a:bodyPr anchorCtr="0" anchor="ctr" bIns="17150" lIns="34275" spcFirstLastPara="1" rIns="34275" wrap="square" tIns="17150">
            <a:normAutofit/>
          </a:bodyPr>
          <a:lstStyle/>
          <a:p>
            <a:pPr indent="0" lvl="0" marL="0" rtl="0" algn="l">
              <a:spcBef>
                <a:spcPts val="0"/>
              </a:spcBef>
              <a:spcAft>
                <a:spcPts val="0"/>
              </a:spcAft>
              <a:buNone/>
            </a:pPr>
            <a:r>
              <a:rPr lang="en-GB"/>
              <a:t>Challenge 2 - Player adaptation</a:t>
            </a:r>
            <a:endParaRPr/>
          </a:p>
        </p:txBody>
      </p:sp>
      <p:grpSp>
        <p:nvGrpSpPr>
          <p:cNvPr id="173" name="Google Shape;173;p24"/>
          <p:cNvGrpSpPr/>
          <p:nvPr/>
        </p:nvGrpSpPr>
        <p:grpSpPr>
          <a:xfrm>
            <a:off x="6674678" y="515045"/>
            <a:ext cx="1840608" cy="3932391"/>
            <a:chOff x="6297757" y="358500"/>
            <a:chExt cx="2217600" cy="4089000"/>
          </a:xfrm>
        </p:grpSpPr>
        <p:sp>
          <p:nvSpPr>
            <p:cNvPr id="174" name="Google Shape;174;p24"/>
            <p:cNvSpPr/>
            <p:nvPr/>
          </p:nvSpPr>
          <p:spPr>
            <a:xfrm>
              <a:off x="6297757" y="358500"/>
              <a:ext cx="2217600" cy="4089000"/>
            </a:xfrm>
            <a:prstGeom prst="rect">
              <a:avLst/>
            </a:prstGeom>
            <a:solidFill>
              <a:srgbClr val="0000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5" name="Google Shape;175;p24"/>
            <p:cNvPicPr preferRelativeResize="0"/>
            <p:nvPr/>
          </p:nvPicPr>
          <p:blipFill rotWithShape="1">
            <a:blip r:embed="rId3">
              <a:alphaModFix/>
            </a:blip>
            <a:srcRect b="19843" l="14231" r="3457" t="1254"/>
            <a:stretch/>
          </p:blipFill>
          <p:spPr>
            <a:xfrm>
              <a:off x="6297813" y="2005171"/>
              <a:ext cx="2217469" cy="1230593"/>
            </a:xfrm>
            <a:prstGeom prst="rect">
              <a:avLst/>
            </a:prstGeom>
            <a:noFill/>
            <a:ln>
              <a:noFill/>
            </a:ln>
          </p:spPr>
        </p:pic>
      </p:grpSp>
      <p:pic>
        <p:nvPicPr>
          <p:cNvPr descr="Nail, Hammer, Chisel, Title, Wood Work" id="176" name="Google Shape;176;p24"/>
          <p:cNvPicPr preferRelativeResize="0"/>
          <p:nvPr/>
        </p:nvPicPr>
        <p:blipFill>
          <a:blip r:embed="rId4">
            <a:alphaModFix/>
          </a:blip>
          <a:stretch>
            <a:fillRect/>
          </a:stretch>
        </p:blipFill>
        <p:spPr>
          <a:xfrm>
            <a:off x="299275" y="2749250"/>
            <a:ext cx="1811700" cy="1811700"/>
          </a:xfrm>
          <a:prstGeom prst="rect">
            <a:avLst/>
          </a:prstGeom>
          <a:noFill/>
          <a:ln>
            <a:noFill/>
          </a:ln>
        </p:spPr>
      </p:pic>
      <p:sp>
        <p:nvSpPr>
          <p:cNvPr id="177" name="Google Shape;177;p24"/>
          <p:cNvSpPr txBox="1"/>
          <p:nvPr/>
        </p:nvSpPr>
        <p:spPr>
          <a:xfrm>
            <a:off x="1955775" y="1350250"/>
            <a:ext cx="39255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GB"/>
              <a:t>Render correct on whatever screen</a:t>
            </a:r>
            <a:endParaRPr/>
          </a:p>
          <a:p>
            <a:pPr indent="-317500" lvl="1" marL="914400" rtl="0" algn="l">
              <a:spcBef>
                <a:spcPts val="0"/>
              </a:spcBef>
              <a:spcAft>
                <a:spcPts val="0"/>
              </a:spcAft>
              <a:buSzPts val="1400"/>
              <a:buChar char="○"/>
            </a:pPr>
            <a:r>
              <a:rPr lang="en-GB"/>
              <a:t>Also includes graphics...</a:t>
            </a:r>
            <a:endParaRPr/>
          </a:p>
          <a:p>
            <a:pPr indent="-317500" lvl="0" marL="457200" rtl="0" algn="l">
              <a:spcBef>
                <a:spcPts val="0"/>
              </a:spcBef>
              <a:spcAft>
                <a:spcPts val="0"/>
              </a:spcAft>
              <a:buSzPts val="1400"/>
              <a:buChar char="●"/>
            </a:pPr>
            <a:r>
              <a:rPr lang="en-GB"/>
              <a:t>Adapt to needs</a:t>
            </a:r>
            <a:endParaRPr/>
          </a:p>
          <a:p>
            <a:pPr indent="-317500" lvl="1" marL="914400" rtl="0" algn="l">
              <a:spcBef>
                <a:spcPts val="0"/>
              </a:spcBef>
              <a:spcAft>
                <a:spcPts val="0"/>
              </a:spcAft>
              <a:buSzPts val="1400"/>
              <a:buChar char="○"/>
            </a:pPr>
            <a:r>
              <a:rPr lang="en-GB"/>
              <a:t>Audio </a:t>
            </a:r>
            <a:r>
              <a:rPr lang="en-GB"/>
              <a:t>descriptions</a:t>
            </a:r>
            <a:endParaRPr/>
          </a:p>
          <a:p>
            <a:pPr indent="-317500" lvl="1" marL="914400" rtl="0" algn="l">
              <a:spcBef>
                <a:spcPts val="0"/>
              </a:spcBef>
              <a:spcAft>
                <a:spcPts val="0"/>
              </a:spcAft>
              <a:buSzPts val="1400"/>
              <a:buChar char="○"/>
            </a:pPr>
            <a:r>
              <a:rPr lang="en-GB"/>
              <a:t>Sign language</a:t>
            </a:r>
            <a:endParaRPr/>
          </a:p>
          <a:p>
            <a:pPr indent="-317500" lvl="1" marL="914400" rtl="0" algn="l">
              <a:spcBef>
                <a:spcPts val="0"/>
              </a:spcBef>
              <a:spcAft>
                <a:spcPts val="0"/>
              </a:spcAft>
              <a:buSzPts val="1400"/>
              <a:buChar char="○"/>
            </a:pPr>
            <a:r>
              <a:rPr lang="en-GB"/>
              <a:t>Subtitles</a:t>
            </a:r>
            <a:endParaRPr/>
          </a:p>
          <a:p>
            <a:pPr indent="-317500" lvl="0" marL="457200" rtl="0" algn="l">
              <a:spcBef>
                <a:spcPts val="0"/>
              </a:spcBef>
              <a:spcAft>
                <a:spcPts val="0"/>
              </a:spcAft>
              <a:buSzPts val="1400"/>
              <a:buChar char="●"/>
            </a:pPr>
            <a:r>
              <a:rPr lang="en-GB"/>
              <a:t>Multiple screens</a:t>
            </a:r>
            <a:endParaRPr/>
          </a:p>
          <a:p>
            <a:pPr indent="-317500" lvl="1" marL="914400" rtl="0" algn="l">
              <a:spcBef>
                <a:spcPts val="0"/>
              </a:spcBef>
              <a:spcAft>
                <a:spcPts val="0"/>
              </a:spcAft>
              <a:buSzPts val="1400"/>
              <a:buChar char="○"/>
            </a:pPr>
            <a:r>
              <a:rPr lang="en-GB"/>
              <a:t>Personal stuff on personal device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5"/>
          <p:cNvSpPr txBox="1"/>
          <p:nvPr>
            <p:ph type="title"/>
          </p:nvPr>
        </p:nvSpPr>
        <p:spPr>
          <a:xfrm>
            <a:off x="628650" y="273844"/>
            <a:ext cx="7886700" cy="994200"/>
          </a:xfrm>
          <a:prstGeom prst="rect">
            <a:avLst/>
          </a:prstGeom>
        </p:spPr>
        <p:txBody>
          <a:bodyPr anchorCtr="0" anchor="ctr" bIns="17150" lIns="34275" spcFirstLastPara="1" rIns="34275" wrap="square" tIns="17150">
            <a:normAutofit/>
          </a:bodyPr>
          <a:lstStyle/>
          <a:p>
            <a:pPr indent="0" lvl="0" marL="0" rtl="0" algn="l">
              <a:spcBef>
                <a:spcPts val="0"/>
              </a:spcBef>
              <a:spcAft>
                <a:spcPts val="0"/>
              </a:spcAft>
              <a:buNone/>
            </a:pPr>
            <a:r>
              <a:rPr lang="en-GB"/>
              <a:t>Flexible player</a:t>
            </a:r>
            <a:endParaRPr/>
          </a:p>
        </p:txBody>
      </p:sp>
      <p:pic>
        <p:nvPicPr>
          <p:cNvPr id="183" name="Google Shape;183;p25"/>
          <p:cNvPicPr preferRelativeResize="0"/>
          <p:nvPr/>
        </p:nvPicPr>
        <p:blipFill>
          <a:blip r:embed="rId3">
            <a:alphaModFix/>
          </a:blip>
          <a:stretch>
            <a:fillRect/>
          </a:stretch>
        </p:blipFill>
        <p:spPr>
          <a:xfrm>
            <a:off x="4889100" y="2398400"/>
            <a:ext cx="3626250" cy="1932500"/>
          </a:xfrm>
          <a:prstGeom prst="rect">
            <a:avLst/>
          </a:prstGeom>
          <a:noFill/>
          <a:ln>
            <a:noFill/>
          </a:ln>
        </p:spPr>
      </p:pic>
      <p:sp>
        <p:nvSpPr>
          <p:cNvPr id="184" name="Google Shape;184;p25"/>
          <p:cNvSpPr txBox="1"/>
          <p:nvPr/>
        </p:nvSpPr>
        <p:spPr>
          <a:xfrm>
            <a:off x="744725" y="1294575"/>
            <a:ext cx="25266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Resources (http):</a:t>
            </a:r>
            <a:endParaRPr/>
          </a:p>
          <a:p>
            <a:pPr indent="0" lvl="0" marL="0" rtl="0" algn="l">
              <a:spcBef>
                <a:spcPts val="0"/>
              </a:spcBef>
              <a:spcAft>
                <a:spcPts val="0"/>
              </a:spcAft>
              <a:buNone/>
            </a:pPr>
            <a:r>
              <a:t/>
            </a:r>
            <a:endParaRPr/>
          </a:p>
          <a:p>
            <a:pPr indent="-292100" lvl="0" marL="457200" rtl="0" algn="l">
              <a:spcBef>
                <a:spcPts val="0"/>
              </a:spcBef>
              <a:spcAft>
                <a:spcPts val="0"/>
              </a:spcAft>
              <a:buSzPts val="1000"/>
              <a:buChar char="●"/>
            </a:pPr>
            <a:r>
              <a:rPr lang="en-GB" sz="1000"/>
              <a:t>Video</a:t>
            </a:r>
            <a:endParaRPr sz="1000"/>
          </a:p>
          <a:p>
            <a:pPr indent="-292100" lvl="0" marL="457200" rtl="0" algn="l">
              <a:spcBef>
                <a:spcPts val="0"/>
              </a:spcBef>
              <a:spcAft>
                <a:spcPts val="0"/>
              </a:spcAft>
              <a:buSzPts val="1000"/>
              <a:buChar char="●"/>
            </a:pPr>
            <a:r>
              <a:rPr lang="en-GB" sz="1000"/>
              <a:t>Audio</a:t>
            </a:r>
            <a:endParaRPr sz="1000"/>
          </a:p>
          <a:p>
            <a:pPr indent="-292100" lvl="0" marL="457200" rtl="0" algn="l">
              <a:spcBef>
                <a:spcPts val="0"/>
              </a:spcBef>
              <a:spcAft>
                <a:spcPts val="0"/>
              </a:spcAft>
              <a:buSzPts val="1000"/>
              <a:buChar char="●"/>
            </a:pPr>
            <a:r>
              <a:rPr lang="en-GB" sz="1000"/>
              <a:t>Sign language (video)</a:t>
            </a:r>
            <a:endParaRPr sz="1000"/>
          </a:p>
          <a:p>
            <a:pPr indent="-292100" lvl="0" marL="457200" rtl="0" algn="l">
              <a:spcBef>
                <a:spcPts val="0"/>
              </a:spcBef>
              <a:spcAft>
                <a:spcPts val="0"/>
              </a:spcAft>
              <a:buSzPts val="1000"/>
              <a:buChar char="●"/>
            </a:pPr>
            <a:r>
              <a:rPr lang="en-GB" sz="1000"/>
              <a:t>Audio </a:t>
            </a:r>
            <a:r>
              <a:rPr lang="en-GB" sz="1000"/>
              <a:t>descriptions</a:t>
            </a:r>
            <a:endParaRPr sz="1000"/>
          </a:p>
          <a:p>
            <a:pPr indent="-292100" lvl="1" marL="914400" rtl="0" algn="l">
              <a:spcBef>
                <a:spcPts val="0"/>
              </a:spcBef>
              <a:spcAft>
                <a:spcPts val="0"/>
              </a:spcAft>
              <a:buSzPts val="1000"/>
              <a:buChar char="○"/>
            </a:pPr>
            <a:r>
              <a:rPr lang="en-GB" sz="1000"/>
              <a:t>Audio track</a:t>
            </a:r>
            <a:endParaRPr sz="1000"/>
          </a:p>
          <a:p>
            <a:pPr indent="-292100" lvl="1" marL="914400" rtl="0" algn="l">
              <a:spcBef>
                <a:spcPts val="0"/>
              </a:spcBef>
              <a:spcAft>
                <a:spcPts val="0"/>
              </a:spcAft>
              <a:buSzPts val="1000"/>
              <a:buChar char="○"/>
            </a:pPr>
            <a:r>
              <a:rPr lang="en-GB" sz="1000"/>
              <a:t>Textual (TTS)</a:t>
            </a:r>
            <a:endParaRPr sz="1000"/>
          </a:p>
          <a:p>
            <a:pPr indent="-292100" lvl="0" marL="457200" rtl="0" algn="l">
              <a:spcBef>
                <a:spcPts val="0"/>
              </a:spcBef>
              <a:spcAft>
                <a:spcPts val="0"/>
              </a:spcAft>
              <a:buSzPts val="1000"/>
              <a:buChar char="●"/>
            </a:pPr>
            <a:r>
              <a:rPr lang="en-GB" sz="1000"/>
              <a:t>Subtitles</a:t>
            </a:r>
            <a:endParaRPr sz="1000"/>
          </a:p>
          <a:p>
            <a:pPr indent="-292100" lvl="1" marL="914400" rtl="0" algn="l">
              <a:spcBef>
                <a:spcPts val="0"/>
              </a:spcBef>
              <a:spcAft>
                <a:spcPts val="0"/>
              </a:spcAft>
              <a:buSzPts val="1000"/>
              <a:buChar char="○"/>
            </a:pPr>
            <a:r>
              <a:rPr lang="en-GB" sz="1000"/>
              <a:t>WebVTT</a:t>
            </a:r>
            <a:endParaRPr sz="1000"/>
          </a:p>
          <a:p>
            <a:pPr indent="-292100" lvl="1" marL="914400" rtl="0" algn="l">
              <a:spcBef>
                <a:spcPts val="0"/>
              </a:spcBef>
              <a:spcAft>
                <a:spcPts val="0"/>
              </a:spcAft>
              <a:buSzPts val="1000"/>
              <a:buChar char="○"/>
            </a:pPr>
            <a:r>
              <a:rPr lang="en-GB" sz="1000"/>
              <a:t>JSON (contextual)</a:t>
            </a:r>
            <a:endParaRPr sz="1000"/>
          </a:p>
          <a:p>
            <a:pPr indent="-292100" lvl="0" marL="457200" rtl="0" algn="l">
              <a:spcBef>
                <a:spcPts val="0"/>
              </a:spcBef>
              <a:spcAft>
                <a:spcPts val="0"/>
              </a:spcAft>
              <a:buSzPts val="1000"/>
              <a:buChar char="●"/>
            </a:pPr>
            <a:r>
              <a:rPr lang="en-GB" sz="1000"/>
              <a:t>Positioning</a:t>
            </a:r>
            <a:endParaRPr sz="1000"/>
          </a:p>
          <a:p>
            <a:pPr indent="-292100" lvl="0" marL="457200" rtl="0" algn="l">
              <a:spcBef>
                <a:spcPts val="0"/>
              </a:spcBef>
              <a:spcAft>
                <a:spcPts val="0"/>
              </a:spcAft>
              <a:buSzPts val="1000"/>
              <a:buChar char="●"/>
            </a:pPr>
            <a:r>
              <a:rPr lang="en-GB" sz="1000"/>
              <a:t>Scene changes</a:t>
            </a:r>
            <a:endParaRPr sz="1000"/>
          </a:p>
          <a:p>
            <a:pPr indent="-292100" lvl="0" marL="457200" rtl="0" algn="l">
              <a:spcBef>
                <a:spcPts val="0"/>
              </a:spcBef>
              <a:spcAft>
                <a:spcPts val="0"/>
              </a:spcAft>
              <a:buSzPts val="1000"/>
              <a:buChar char="●"/>
            </a:pPr>
            <a:r>
              <a:rPr lang="en-GB" sz="1000"/>
              <a:t>Voice Activation Detections (VAD)</a:t>
            </a:r>
            <a:endParaRPr sz="1000"/>
          </a:p>
          <a:p>
            <a:pPr indent="-292100" lvl="0" marL="457200" rtl="0" algn="l">
              <a:spcBef>
                <a:spcPts val="0"/>
              </a:spcBef>
              <a:spcAft>
                <a:spcPts val="0"/>
              </a:spcAft>
              <a:buSzPts val="1000"/>
              <a:buChar char="●"/>
            </a:pPr>
            <a:r>
              <a:rPr lang="en-GB" sz="1000"/>
              <a:t>Emotions</a:t>
            </a:r>
            <a:endParaRPr sz="1000"/>
          </a:p>
        </p:txBody>
      </p:sp>
      <p:sp>
        <p:nvSpPr>
          <p:cNvPr id="185" name="Google Shape;185;p25"/>
          <p:cNvSpPr txBox="1"/>
          <p:nvPr/>
        </p:nvSpPr>
        <p:spPr>
          <a:xfrm>
            <a:off x="3106925" y="1294575"/>
            <a:ext cx="25266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Resources (websockets):</a:t>
            </a:r>
            <a:endParaRPr/>
          </a:p>
          <a:p>
            <a:pPr indent="0" lvl="0" marL="0" rtl="0" algn="l">
              <a:spcBef>
                <a:spcPts val="0"/>
              </a:spcBef>
              <a:spcAft>
                <a:spcPts val="0"/>
              </a:spcAft>
              <a:buNone/>
            </a:pPr>
            <a:r>
              <a:t/>
            </a:r>
            <a:endParaRPr/>
          </a:p>
          <a:p>
            <a:pPr indent="-292100" lvl="0" marL="457200" rtl="0" algn="l">
              <a:spcBef>
                <a:spcPts val="0"/>
              </a:spcBef>
              <a:spcAft>
                <a:spcPts val="0"/>
              </a:spcAft>
              <a:buSzPts val="1000"/>
              <a:buChar char="●"/>
            </a:pPr>
            <a:r>
              <a:rPr lang="en-GB" sz="1000"/>
              <a:t>Positioning</a:t>
            </a:r>
            <a:endParaRPr sz="1000"/>
          </a:p>
          <a:p>
            <a:pPr indent="-292100" lvl="0" marL="457200" rtl="0" algn="l">
              <a:spcBef>
                <a:spcPts val="0"/>
              </a:spcBef>
              <a:spcAft>
                <a:spcPts val="0"/>
              </a:spcAft>
              <a:buSzPts val="1000"/>
              <a:buChar char="●"/>
            </a:pPr>
            <a:r>
              <a:rPr lang="en-GB" sz="1000"/>
              <a:t>Emotions</a:t>
            </a:r>
            <a:endParaRPr sz="1000"/>
          </a:p>
          <a:p>
            <a:pPr indent="-292100" lvl="0" marL="457200" rtl="0" algn="l">
              <a:spcBef>
                <a:spcPts val="0"/>
              </a:spcBef>
              <a:spcAft>
                <a:spcPts val="0"/>
              </a:spcAft>
              <a:buSzPts val="1000"/>
              <a:buChar char="●"/>
            </a:pPr>
            <a:r>
              <a:rPr lang="en-GB" sz="1000"/>
              <a:t>Subtitles (basic)</a:t>
            </a:r>
            <a:endParaRPr sz="1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6"/>
          <p:cNvSpPr txBox="1"/>
          <p:nvPr>
            <p:ph type="title"/>
          </p:nvPr>
        </p:nvSpPr>
        <p:spPr>
          <a:xfrm>
            <a:off x="628650" y="273844"/>
            <a:ext cx="7886700" cy="994200"/>
          </a:xfrm>
          <a:prstGeom prst="rect">
            <a:avLst/>
          </a:prstGeom>
        </p:spPr>
        <p:txBody>
          <a:bodyPr anchorCtr="0" anchor="ctr" bIns="17150" lIns="34275" spcFirstLastPara="1" rIns="34275" wrap="square" tIns="17150">
            <a:normAutofit/>
          </a:bodyPr>
          <a:lstStyle/>
          <a:p>
            <a:pPr indent="0" lvl="0" marL="0" rtl="0" algn="l">
              <a:spcBef>
                <a:spcPts val="0"/>
              </a:spcBef>
              <a:spcAft>
                <a:spcPts val="0"/>
              </a:spcAft>
              <a:buNone/>
            </a:pPr>
            <a:r>
              <a:rPr lang="en-GB"/>
              <a:t>Flexible player, selected features</a:t>
            </a:r>
            <a:endParaRPr/>
          </a:p>
        </p:txBody>
      </p:sp>
      <p:sp>
        <p:nvSpPr>
          <p:cNvPr id="191" name="Google Shape;191;p26"/>
          <p:cNvSpPr txBox="1"/>
          <p:nvPr/>
        </p:nvSpPr>
        <p:spPr>
          <a:xfrm>
            <a:off x="628650" y="1358525"/>
            <a:ext cx="5169000" cy="2770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GB"/>
              <a:t>Toggle combinations of resources</a:t>
            </a:r>
            <a:endParaRPr/>
          </a:p>
          <a:p>
            <a:pPr indent="-317500" lvl="0" marL="457200" rtl="0" algn="l">
              <a:spcBef>
                <a:spcPts val="0"/>
              </a:spcBef>
              <a:spcAft>
                <a:spcPts val="0"/>
              </a:spcAft>
              <a:buSzPts val="1400"/>
              <a:buChar char="➢"/>
            </a:pPr>
            <a:r>
              <a:rPr lang="en-GB"/>
              <a:t>Dynamic aspect ratio</a:t>
            </a:r>
            <a:endParaRPr/>
          </a:p>
          <a:p>
            <a:pPr indent="-317500" lvl="1" marL="914400" rtl="0" algn="l">
              <a:spcBef>
                <a:spcPts val="0"/>
              </a:spcBef>
              <a:spcAft>
                <a:spcPts val="0"/>
              </a:spcAft>
              <a:buSzPts val="1400"/>
              <a:buChar char="○"/>
            </a:pPr>
            <a:r>
              <a:rPr lang="en-GB"/>
              <a:t>Direct cut and smooth panning</a:t>
            </a:r>
            <a:endParaRPr/>
          </a:p>
          <a:p>
            <a:pPr indent="-317500" lvl="0" marL="457200" rtl="0" algn="l">
              <a:spcBef>
                <a:spcPts val="0"/>
              </a:spcBef>
              <a:spcAft>
                <a:spcPts val="0"/>
              </a:spcAft>
              <a:buSzPts val="1400"/>
              <a:buChar char="➢"/>
            </a:pPr>
            <a:r>
              <a:rPr lang="en-GB"/>
              <a:t>Dynamic placement of PIP</a:t>
            </a:r>
            <a:endParaRPr/>
          </a:p>
          <a:p>
            <a:pPr indent="-317500" lvl="0" marL="457200" rtl="0" algn="l">
              <a:spcBef>
                <a:spcPts val="0"/>
              </a:spcBef>
              <a:spcAft>
                <a:spcPts val="0"/>
              </a:spcAft>
              <a:buSzPts val="1400"/>
              <a:buChar char="➢"/>
            </a:pPr>
            <a:r>
              <a:rPr lang="en-GB"/>
              <a:t>Alpha-channel video overlay (Chrome, Firefox)</a:t>
            </a:r>
            <a:endParaRPr/>
          </a:p>
          <a:p>
            <a:pPr indent="-317500" lvl="0" marL="457200" rtl="0" algn="l">
              <a:spcBef>
                <a:spcPts val="0"/>
              </a:spcBef>
              <a:spcAft>
                <a:spcPts val="0"/>
              </a:spcAft>
              <a:buSzPts val="1400"/>
              <a:buChar char="➢"/>
            </a:pPr>
            <a:r>
              <a:rPr lang="en-GB"/>
              <a:t>Multi-device synchronization</a:t>
            </a:r>
            <a:endParaRPr/>
          </a:p>
          <a:p>
            <a:pPr indent="-317500" lvl="0" marL="457200" rtl="0" algn="l">
              <a:spcBef>
                <a:spcPts val="0"/>
              </a:spcBef>
              <a:spcAft>
                <a:spcPts val="0"/>
              </a:spcAft>
              <a:buSzPts val="1400"/>
              <a:buChar char="➢"/>
            </a:pPr>
            <a:r>
              <a:rPr lang="en-GB"/>
              <a:t>Adjust subtitle display time (chars/sec)</a:t>
            </a:r>
            <a:endParaRPr/>
          </a:p>
          <a:p>
            <a:pPr indent="-317500" lvl="0" marL="457200" rtl="0" algn="l">
              <a:spcBef>
                <a:spcPts val="0"/>
              </a:spcBef>
              <a:spcAft>
                <a:spcPts val="0"/>
              </a:spcAft>
              <a:buClr>
                <a:schemeClr val="dk1"/>
              </a:buClr>
              <a:buSzPts val="1400"/>
              <a:buChar char="➢"/>
            </a:pPr>
            <a:r>
              <a:rPr lang="en-GB">
                <a:solidFill>
                  <a:schemeClr val="dk1"/>
                </a:solidFill>
              </a:rPr>
              <a:t>Adjust subtitle display size</a:t>
            </a:r>
            <a:endParaRPr/>
          </a:p>
          <a:p>
            <a:pPr indent="-317500" lvl="0" marL="457200" rtl="0" algn="l">
              <a:spcBef>
                <a:spcPts val="0"/>
              </a:spcBef>
              <a:spcAft>
                <a:spcPts val="0"/>
              </a:spcAft>
              <a:buSzPts val="1400"/>
              <a:buChar char="➢"/>
            </a:pPr>
            <a:r>
              <a:rPr lang="en-GB"/>
              <a:t>Auto-pause if TTS is active (textual AD)</a:t>
            </a:r>
            <a:endParaRPr/>
          </a:p>
          <a:p>
            <a:pPr indent="-317500" lvl="0" marL="457200" rtl="0" algn="l">
              <a:spcBef>
                <a:spcPts val="0"/>
              </a:spcBef>
              <a:spcAft>
                <a:spcPts val="0"/>
              </a:spcAft>
              <a:buSzPts val="1400"/>
              <a:buChar char="➢"/>
            </a:pPr>
            <a:r>
              <a:rPr lang="en-GB"/>
              <a:t>Standard keyboard controls</a:t>
            </a:r>
            <a:endParaRPr/>
          </a:p>
          <a:p>
            <a:pPr indent="-317500" lvl="0" marL="457200" rtl="0" algn="l">
              <a:spcBef>
                <a:spcPts val="0"/>
              </a:spcBef>
              <a:spcAft>
                <a:spcPts val="0"/>
              </a:spcAft>
              <a:buClr>
                <a:schemeClr val="dk1"/>
              </a:buClr>
              <a:buSzPts val="1400"/>
              <a:buChar char="➢"/>
            </a:pPr>
            <a:r>
              <a:rPr lang="en-GB">
                <a:solidFill>
                  <a:schemeClr val="dk1"/>
                </a:solidFill>
              </a:rPr>
              <a:t>Exports all data, also with timed events (extend!)</a:t>
            </a:r>
            <a:endParaRPr/>
          </a:p>
          <a:p>
            <a:pPr indent="-317500" lvl="0" marL="457200" rtl="0" algn="l">
              <a:spcBef>
                <a:spcPts val="0"/>
              </a:spcBef>
              <a:spcAft>
                <a:spcPts val="0"/>
              </a:spcAft>
              <a:buSzPts val="1400"/>
              <a:buChar char="➢"/>
            </a:pPr>
            <a:r>
              <a:rPr lang="en-GB"/>
              <a:t>Can easily replace video element with other player</a:t>
            </a:r>
            <a:endParaRPr/>
          </a:p>
        </p:txBody>
      </p:sp>
      <p:pic>
        <p:nvPicPr>
          <p:cNvPr id="192" name="Google Shape;192;p26"/>
          <p:cNvPicPr preferRelativeResize="0"/>
          <p:nvPr/>
        </p:nvPicPr>
        <p:blipFill>
          <a:blip r:embed="rId3">
            <a:alphaModFix/>
          </a:blip>
          <a:stretch>
            <a:fillRect/>
          </a:stretch>
        </p:blipFill>
        <p:spPr>
          <a:xfrm>
            <a:off x="6202650" y="1183199"/>
            <a:ext cx="2692226" cy="29993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7"/>
          <p:cNvSpPr txBox="1"/>
          <p:nvPr>
            <p:ph type="title"/>
          </p:nvPr>
        </p:nvSpPr>
        <p:spPr>
          <a:xfrm>
            <a:off x="628650" y="231344"/>
            <a:ext cx="7886700" cy="994200"/>
          </a:xfrm>
          <a:prstGeom prst="rect">
            <a:avLst/>
          </a:prstGeom>
        </p:spPr>
        <p:txBody>
          <a:bodyPr anchorCtr="0" anchor="ctr" bIns="17150" lIns="34275" spcFirstLastPara="1" rIns="34275" wrap="square" tIns="17150">
            <a:normAutofit/>
          </a:bodyPr>
          <a:lstStyle/>
          <a:p>
            <a:pPr indent="0" lvl="0" marL="0" rtl="0" algn="l">
              <a:spcBef>
                <a:spcPts val="0"/>
              </a:spcBef>
              <a:spcAft>
                <a:spcPts val="0"/>
              </a:spcAft>
              <a:buNone/>
            </a:pPr>
            <a:r>
              <a:rPr lang="en-GB"/>
              <a:t>Flexible player</a:t>
            </a:r>
            <a:endParaRPr/>
          </a:p>
        </p:txBody>
      </p:sp>
      <p:sp>
        <p:nvSpPr>
          <p:cNvPr id="198" name="Google Shape;198;p27"/>
          <p:cNvSpPr/>
          <p:nvPr/>
        </p:nvSpPr>
        <p:spPr>
          <a:xfrm>
            <a:off x="1134500" y="1225550"/>
            <a:ext cx="4781700" cy="2922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7"/>
          <p:cNvSpPr/>
          <p:nvPr/>
        </p:nvSpPr>
        <p:spPr>
          <a:xfrm>
            <a:off x="1496425" y="3716575"/>
            <a:ext cx="1475400" cy="6195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Content</a:t>
            </a:r>
            <a:endParaRPr/>
          </a:p>
          <a:p>
            <a:pPr indent="0" lvl="0" marL="0" rtl="0" algn="l">
              <a:spcBef>
                <a:spcPts val="0"/>
              </a:spcBef>
              <a:spcAft>
                <a:spcPts val="0"/>
              </a:spcAft>
              <a:buNone/>
            </a:pPr>
            <a:r>
              <a:rPr lang="en-GB"/>
              <a:t>Sequencer</a:t>
            </a:r>
            <a:endParaRPr/>
          </a:p>
        </p:txBody>
      </p:sp>
      <p:sp>
        <p:nvSpPr>
          <p:cNvPr id="200" name="Google Shape;200;p27"/>
          <p:cNvSpPr/>
          <p:nvPr/>
        </p:nvSpPr>
        <p:spPr>
          <a:xfrm>
            <a:off x="3096600" y="3716575"/>
            <a:ext cx="1475400" cy="6195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Subtitle</a:t>
            </a:r>
            <a:endParaRPr/>
          </a:p>
          <a:p>
            <a:pPr indent="0" lvl="0" marL="0" rtl="0" algn="l">
              <a:spcBef>
                <a:spcPts val="0"/>
              </a:spcBef>
              <a:spcAft>
                <a:spcPts val="0"/>
              </a:spcAft>
              <a:buNone/>
            </a:pPr>
            <a:r>
              <a:rPr lang="en-GB"/>
              <a:t>Sequencer</a:t>
            </a:r>
            <a:endParaRPr/>
          </a:p>
        </p:txBody>
      </p:sp>
      <p:sp>
        <p:nvSpPr>
          <p:cNvPr id="201" name="Google Shape;201;p27"/>
          <p:cNvSpPr/>
          <p:nvPr/>
        </p:nvSpPr>
        <p:spPr>
          <a:xfrm>
            <a:off x="5004150" y="3341875"/>
            <a:ext cx="1050900" cy="994200"/>
          </a:xfrm>
          <a:prstGeom prst="ellipse">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Timing</a:t>
            </a:r>
            <a:endParaRPr/>
          </a:p>
          <a:p>
            <a:pPr indent="0" lvl="0" marL="0" rtl="0" algn="l">
              <a:spcBef>
                <a:spcPts val="0"/>
              </a:spcBef>
              <a:spcAft>
                <a:spcPts val="0"/>
              </a:spcAft>
              <a:buNone/>
            </a:pPr>
            <a:r>
              <a:rPr lang="en-GB"/>
              <a:t>Object</a:t>
            </a:r>
            <a:endParaRPr/>
          </a:p>
        </p:txBody>
      </p:sp>
      <p:sp>
        <p:nvSpPr>
          <p:cNvPr id="202" name="Google Shape;202;p27"/>
          <p:cNvSpPr txBox="1"/>
          <p:nvPr/>
        </p:nvSpPr>
        <p:spPr>
          <a:xfrm>
            <a:off x="1496425" y="1538175"/>
            <a:ext cx="147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WP4 Player</a:t>
            </a:r>
            <a:endParaRPr/>
          </a:p>
        </p:txBody>
      </p:sp>
      <p:sp>
        <p:nvSpPr>
          <p:cNvPr id="203" name="Google Shape;203;p27"/>
          <p:cNvSpPr/>
          <p:nvPr/>
        </p:nvSpPr>
        <p:spPr>
          <a:xfrm>
            <a:off x="1586900" y="1980150"/>
            <a:ext cx="2415300" cy="1472100"/>
          </a:xfrm>
          <a:prstGeom prst="roundRect">
            <a:avLst>
              <a:gd fmla="val 16667" name="adj"/>
            </a:avLst>
          </a:prstGeom>
          <a:solidFill>
            <a:srgbClr val="93C47D"/>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Video</a:t>
            </a:r>
            <a:endParaRPr/>
          </a:p>
          <a:p>
            <a:pPr indent="0" lvl="0" marL="0" rtl="0" algn="l">
              <a:spcBef>
                <a:spcPts val="0"/>
              </a:spcBef>
              <a:spcAft>
                <a:spcPts val="0"/>
              </a:spcAft>
              <a:buNone/>
            </a:pPr>
            <a:r>
              <a:rPr lang="en-GB"/>
              <a:t>Element</a:t>
            </a:r>
            <a:endParaRPr/>
          </a:p>
        </p:txBody>
      </p:sp>
      <p:sp>
        <p:nvSpPr>
          <p:cNvPr id="204" name="Google Shape;204;p27"/>
          <p:cNvSpPr/>
          <p:nvPr/>
        </p:nvSpPr>
        <p:spPr>
          <a:xfrm>
            <a:off x="4307575" y="1675200"/>
            <a:ext cx="1086600" cy="726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Video</a:t>
            </a:r>
            <a:endParaRPr/>
          </a:p>
          <a:p>
            <a:pPr indent="0" lvl="0" marL="0" rtl="0" algn="l">
              <a:spcBef>
                <a:spcPts val="0"/>
              </a:spcBef>
              <a:spcAft>
                <a:spcPts val="0"/>
              </a:spcAft>
              <a:buNone/>
            </a:pPr>
            <a:r>
              <a:rPr lang="en-GB"/>
              <a:t>Element</a:t>
            </a:r>
            <a:endParaRPr/>
          </a:p>
        </p:txBody>
      </p:sp>
      <p:sp>
        <p:nvSpPr>
          <p:cNvPr id="205" name="Google Shape;205;p27"/>
          <p:cNvSpPr/>
          <p:nvPr/>
        </p:nvSpPr>
        <p:spPr>
          <a:xfrm>
            <a:off x="4307575" y="2437200"/>
            <a:ext cx="1086600" cy="726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Audio</a:t>
            </a:r>
            <a:endParaRPr/>
          </a:p>
          <a:p>
            <a:pPr indent="0" lvl="0" marL="0" rtl="0" algn="l">
              <a:spcBef>
                <a:spcPts val="0"/>
              </a:spcBef>
              <a:spcAft>
                <a:spcPts val="0"/>
              </a:spcAft>
              <a:buNone/>
            </a:pPr>
            <a:r>
              <a:rPr lang="en-GB"/>
              <a:t>Element</a:t>
            </a:r>
            <a:endParaRPr/>
          </a:p>
        </p:txBody>
      </p:sp>
      <p:sp>
        <p:nvSpPr>
          <p:cNvPr id="206" name="Google Shape;206;p27"/>
          <p:cNvSpPr txBox="1"/>
          <p:nvPr/>
        </p:nvSpPr>
        <p:spPr>
          <a:xfrm>
            <a:off x="6702550" y="2048400"/>
            <a:ext cx="20394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Timing object &amp; Sequencers:</a:t>
            </a:r>
            <a:endParaRPr/>
          </a:p>
          <a:p>
            <a:pPr indent="0" lvl="0" marL="0" rtl="0" algn="l">
              <a:spcBef>
                <a:spcPts val="0"/>
              </a:spcBef>
              <a:spcAft>
                <a:spcPts val="0"/>
              </a:spcAft>
              <a:buNone/>
            </a:pPr>
            <a:r>
              <a:rPr b="1" lang="en-GB"/>
              <a:t>TIMINGSRC</a:t>
            </a:r>
            <a:endParaRPr b="1"/>
          </a:p>
          <a:p>
            <a:pPr indent="0" lvl="0" marL="0" rtl="0" algn="l">
              <a:spcBef>
                <a:spcPts val="0"/>
              </a:spcBef>
              <a:spcAft>
                <a:spcPts val="0"/>
              </a:spcAft>
              <a:buNone/>
            </a:pPr>
            <a:r>
              <a:rPr lang="en-GB" sz="900"/>
              <a:t>https://webtiming.github.io/timingsrc/</a:t>
            </a:r>
            <a:endParaRPr sz="9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8"/>
          <p:cNvSpPr txBox="1"/>
          <p:nvPr>
            <p:ph type="title"/>
          </p:nvPr>
        </p:nvSpPr>
        <p:spPr>
          <a:xfrm>
            <a:off x="628650" y="273844"/>
            <a:ext cx="7886700" cy="994200"/>
          </a:xfrm>
          <a:prstGeom prst="rect">
            <a:avLst/>
          </a:prstGeom>
        </p:spPr>
        <p:txBody>
          <a:bodyPr anchorCtr="0" anchor="ctr" bIns="17150" lIns="34275" spcFirstLastPara="1" rIns="34275" wrap="square" tIns="17150">
            <a:normAutofit/>
          </a:bodyPr>
          <a:lstStyle/>
          <a:p>
            <a:pPr indent="0" lvl="0" marL="0" rtl="0" algn="l">
              <a:spcBef>
                <a:spcPts val="0"/>
              </a:spcBef>
              <a:spcAft>
                <a:spcPts val="0"/>
              </a:spcAft>
              <a:buNone/>
            </a:pPr>
            <a:r>
              <a:rPr lang="en-GB"/>
              <a:t>Challenge 2 - Player adaptation</a:t>
            </a:r>
            <a:endParaRPr/>
          </a:p>
        </p:txBody>
      </p:sp>
      <p:pic>
        <p:nvPicPr>
          <p:cNvPr id="212" name="Google Shape;212;p28"/>
          <p:cNvPicPr preferRelativeResize="0"/>
          <p:nvPr/>
        </p:nvPicPr>
        <p:blipFill>
          <a:blip r:embed="rId3">
            <a:alphaModFix/>
          </a:blip>
          <a:stretch>
            <a:fillRect/>
          </a:stretch>
        </p:blipFill>
        <p:spPr>
          <a:xfrm>
            <a:off x="391975" y="1155400"/>
            <a:ext cx="2874829" cy="1633300"/>
          </a:xfrm>
          <a:prstGeom prst="rect">
            <a:avLst/>
          </a:prstGeom>
          <a:noFill/>
          <a:ln>
            <a:noFill/>
          </a:ln>
        </p:spPr>
      </p:pic>
      <p:pic>
        <p:nvPicPr>
          <p:cNvPr id="213" name="Google Shape;213;p28"/>
          <p:cNvPicPr preferRelativeResize="0"/>
          <p:nvPr/>
        </p:nvPicPr>
        <p:blipFill>
          <a:blip r:embed="rId4">
            <a:alphaModFix/>
          </a:blip>
          <a:stretch>
            <a:fillRect/>
          </a:stretch>
        </p:blipFill>
        <p:spPr>
          <a:xfrm>
            <a:off x="2920000" y="2939350"/>
            <a:ext cx="3082774" cy="1570825"/>
          </a:xfrm>
          <a:prstGeom prst="rect">
            <a:avLst/>
          </a:prstGeom>
          <a:noFill/>
          <a:ln>
            <a:noFill/>
          </a:ln>
        </p:spPr>
      </p:pic>
      <p:pic>
        <p:nvPicPr>
          <p:cNvPr id="214" name="Google Shape;214;p28"/>
          <p:cNvPicPr preferRelativeResize="0"/>
          <p:nvPr/>
        </p:nvPicPr>
        <p:blipFill>
          <a:blip r:embed="rId5">
            <a:alphaModFix/>
          </a:blip>
          <a:stretch>
            <a:fillRect/>
          </a:stretch>
        </p:blipFill>
        <p:spPr>
          <a:xfrm>
            <a:off x="6496925" y="1468600"/>
            <a:ext cx="1939776" cy="2616949"/>
          </a:xfrm>
          <a:prstGeom prst="rect">
            <a:avLst/>
          </a:prstGeom>
          <a:noFill/>
          <a:ln>
            <a:noFill/>
          </a:ln>
        </p:spPr>
      </p:pic>
      <p:cxnSp>
        <p:nvCxnSpPr>
          <p:cNvPr id="215" name="Google Shape;215;p28"/>
          <p:cNvCxnSpPr/>
          <p:nvPr/>
        </p:nvCxnSpPr>
        <p:spPr>
          <a:xfrm flipH="1" rot="10800000">
            <a:off x="911775" y="2895500"/>
            <a:ext cx="76500" cy="466200"/>
          </a:xfrm>
          <a:prstGeom prst="straightConnector1">
            <a:avLst/>
          </a:prstGeom>
          <a:noFill/>
          <a:ln cap="flat" cmpd="sng" w="9525">
            <a:solidFill>
              <a:schemeClr val="dk2"/>
            </a:solidFill>
            <a:prstDash val="solid"/>
            <a:round/>
            <a:headEnd len="med" w="med" type="none"/>
            <a:tailEnd len="med" w="med" type="triangle"/>
          </a:ln>
        </p:spPr>
      </p:cxnSp>
      <p:sp>
        <p:nvSpPr>
          <p:cNvPr id="216" name="Google Shape;216;p28"/>
          <p:cNvSpPr txBox="1"/>
          <p:nvPr/>
        </p:nvSpPr>
        <p:spPr>
          <a:xfrm>
            <a:off x="264475" y="3361700"/>
            <a:ext cx="1231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NRK Tegnspråk</a:t>
            </a:r>
            <a:endParaRPr/>
          </a:p>
        </p:txBody>
      </p:sp>
      <p:cxnSp>
        <p:nvCxnSpPr>
          <p:cNvPr id="217" name="Google Shape;217;p28"/>
          <p:cNvCxnSpPr/>
          <p:nvPr/>
        </p:nvCxnSpPr>
        <p:spPr>
          <a:xfrm rot="10800000">
            <a:off x="2053100" y="2999975"/>
            <a:ext cx="55800" cy="612300"/>
          </a:xfrm>
          <a:prstGeom prst="straightConnector1">
            <a:avLst/>
          </a:prstGeom>
          <a:noFill/>
          <a:ln cap="flat" cmpd="sng" w="9525">
            <a:solidFill>
              <a:schemeClr val="dk2"/>
            </a:solidFill>
            <a:prstDash val="solid"/>
            <a:round/>
            <a:headEnd len="med" w="med" type="none"/>
            <a:tailEnd len="med" w="med" type="triangle"/>
          </a:ln>
        </p:spPr>
      </p:cxnSp>
      <p:sp>
        <p:nvSpPr>
          <p:cNvPr id="218" name="Google Shape;218;p28"/>
          <p:cNvSpPr txBox="1"/>
          <p:nvPr/>
        </p:nvSpPr>
        <p:spPr>
          <a:xfrm>
            <a:off x="1454650" y="3667975"/>
            <a:ext cx="1231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Egen “del” av NRK.no</a:t>
            </a:r>
            <a:endParaRPr/>
          </a:p>
        </p:txBody>
      </p:sp>
      <p:cxnSp>
        <p:nvCxnSpPr>
          <p:cNvPr id="219" name="Google Shape;219;p28"/>
          <p:cNvCxnSpPr/>
          <p:nvPr/>
        </p:nvCxnSpPr>
        <p:spPr>
          <a:xfrm>
            <a:off x="3786275" y="2456900"/>
            <a:ext cx="97500" cy="396600"/>
          </a:xfrm>
          <a:prstGeom prst="straightConnector1">
            <a:avLst/>
          </a:prstGeom>
          <a:noFill/>
          <a:ln cap="flat" cmpd="sng" w="9525">
            <a:solidFill>
              <a:schemeClr val="dk2"/>
            </a:solidFill>
            <a:prstDash val="solid"/>
            <a:round/>
            <a:headEnd len="med" w="med" type="none"/>
            <a:tailEnd len="med" w="med" type="triangle"/>
          </a:ln>
        </p:spPr>
      </p:cxnSp>
      <p:sp>
        <p:nvSpPr>
          <p:cNvPr id="220" name="Google Shape;220;p28"/>
          <p:cNvSpPr txBox="1"/>
          <p:nvPr/>
        </p:nvSpPr>
        <p:spPr>
          <a:xfrm>
            <a:off x="3431325" y="1795900"/>
            <a:ext cx="946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Overlaid</a:t>
            </a:r>
            <a:r>
              <a:rPr lang="en-GB"/>
              <a:t> on video</a:t>
            </a:r>
            <a:endParaRPr/>
          </a:p>
        </p:txBody>
      </p:sp>
      <p:cxnSp>
        <p:nvCxnSpPr>
          <p:cNvPr id="221" name="Google Shape;221;p28"/>
          <p:cNvCxnSpPr/>
          <p:nvPr/>
        </p:nvCxnSpPr>
        <p:spPr>
          <a:xfrm flipH="1">
            <a:off x="4837750" y="2571750"/>
            <a:ext cx="88200" cy="309900"/>
          </a:xfrm>
          <a:prstGeom prst="straightConnector1">
            <a:avLst/>
          </a:prstGeom>
          <a:noFill/>
          <a:ln cap="flat" cmpd="sng" w="9525">
            <a:solidFill>
              <a:schemeClr val="dk2"/>
            </a:solidFill>
            <a:prstDash val="solid"/>
            <a:round/>
            <a:headEnd len="med" w="med" type="none"/>
            <a:tailEnd len="med" w="med" type="triangle"/>
          </a:ln>
        </p:spPr>
      </p:cxnSp>
      <p:sp>
        <p:nvSpPr>
          <p:cNvPr id="222" name="Google Shape;222;p28"/>
          <p:cNvSpPr txBox="1"/>
          <p:nvPr/>
        </p:nvSpPr>
        <p:spPr>
          <a:xfrm>
            <a:off x="4485163" y="1956150"/>
            <a:ext cx="1016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Uses full screen</a:t>
            </a:r>
            <a:endParaRPr/>
          </a:p>
        </p:txBody>
      </p:sp>
      <p:cxnSp>
        <p:nvCxnSpPr>
          <p:cNvPr id="223" name="Google Shape;223;p28"/>
          <p:cNvCxnSpPr/>
          <p:nvPr/>
        </p:nvCxnSpPr>
        <p:spPr>
          <a:xfrm>
            <a:off x="6083100" y="1475525"/>
            <a:ext cx="348000" cy="229800"/>
          </a:xfrm>
          <a:prstGeom prst="straightConnector1">
            <a:avLst/>
          </a:prstGeom>
          <a:noFill/>
          <a:ln cap="flat" cmpd="sng" w="9525">
            <a:solidFill>
              <a:schemeClr val="dk2"/>
            </a:solidFill>
            <a:prstDash val="solid"/>
            <a:round/>
            <a:headEnd len="med" w="med" type="none"/>
            <a:tailEnd len="med" w="med" type="triangle"/>
          </a:ln>
        </p:spPr>
      </p:cxnSp>
      <p:sp>
        <p:nvSpPr>
          <p:cNvPr id="224" name="Google Shape;224;p28"/>
          <p:cNvSpPr txBox="1"/>
          <p:nvPr/>
        </p:nvSpPr>
        <p:spPr>
          <a:xfrm>
            <a:off x="4859463" y="1155400"/>
            <a:ext cx="12318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a:t>Adapts aspect ratio</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9"/>
          <p:cNvSpPr txBox="1"/>
          <p:nvPr>
            <p:ph type="title"/>
          </p:nvPr>
        </p:nvSpPr>
        <p:spPr>
          <a:xfrm>
            <a:off x="628650" y="273844"/>
            <a:ext cx="7886700" cy="994200"/>
          </a:xfrm>
          <a:prstGeom prst="rect">
            <a:avLst/>
          </a:prstGeom>
        </p:spPr>
        <p:txBody>
          <a:bodyPr anchorCtr="0" anchor="ctr" bIns="17150" lIns="34275" spcFirstLastPara="1" rIns="34275" wrap="square" tIns="17150">
            <a:normAutofit/>
          </a:bodyPr>
          <a:lstStyle/>
          <a:p>
            <a:pPr indent="0" lvl="0" marL="0" rtl="0" algn="l">
              <a:spcBef>
                <a:spcPts val="0"/>
              </a:spcBef>
              <a:spcAft>
                <a:spcPts val="0"/>
              </a:spcAft>
              <a:buNone/>
            </a:pPr>
            <a:r>
              <a:rPr lang="en-GB"/>
              <a:t>Second screens</a:t>
            </a:r>
            <a:endParaRPr/>
          </a:p>
        </p:txBody>
      </p:sp>
      <p:pic>
        <p:nvPicPr>
          <p:cNvPr id="230" name="Google Shape;230;p29"/>
          <p:cNvPicPr preferRelativeResize="0"/>
          <p:nvPr/>
        </p:nvPicPr>
        <p:blipFill>
          <a:blip r:embed="rId3">
            <a:alphaModFix/>
          </a:blip>
          <a:stretch>
            <a:fillRect/>
          </a:stretch>
        </p:blipFill>
        <p:spPr>
          <a:xfrm>
            <a:off x="674525" y="1089589"/>
            <a:ext cx="1663975" cy="3279500"/>
          </a:xfrm>
          <a:prstGeom prst="rect">
            <a:avLst/>
          </a:prstGeom>
          <a:noFill/>
          <a:ln>
            <a:noFill/>
          </a:ln>
        </p:spPr>
      </p:pic>
      <p:pic>
        <p:nvPicPr>
          <p:cNvPr id="231" name="Google Shape;231;p29"/>
          <p:cNvPicPr preferRelativeResize="0"/>
          <p:nvPr/>
        </p:nvPicPr>
        <p:blipFill>
          <a:blip r:embed="rId4">
            <a:alphaModFix/>
          </a:blip>
          <a:stretch>
            <a:fillRect/>
          </a:stretch>
        </p:blipFill>
        <p:spPr>
          <a:xfrm>
            <a:off x="4971325" y="1089589"/>
            <a:ext cx="1631805" cy="3279499"/>
          </a:xfrm>
          <a:prstGeom prst="rect">
            <a:avLst/>
          </a:prstGeom>
          <a:noFill/>
          <a:ln>
            <a:noFill/>
          </a:ln>
        </p:spPr>
      </p:pic>
      <p:pic>
        <p:nvPicPr>
          <p:cNvPr id="232" name="Google Shape;232;p29"/>
          <p:cNvPicPr preferRelativeResize="0"/>
          <p:nvPr/>
        </p:nvPicPr>
        <p:blipFill rotWithShape="1">
          <a:blip r:embed="rId5">
            <a:alphaModFix/>
          </a:blip>
          <a:srcRect b="0" l="0" r="0" t="-1605"/>
          <a:stretch/>
        </p:blipFill>
        <p:spPr>
          <a:xfrm>
            <a:off x="2731937" y="1037084"/>
            <a:ext cx="1663975" cy="3332004"/>
          </a:xfrm>
          <a:prstGeom prst="rect">
            <a:avLst/>
          </a:prstGeom>
          <a:noFill/>
          <a:ln>
            <a:noFill/>
          </a:ln>
        </p:spPr>
      </p:pic>
      <p:sp>
        <p:nvSpPr>
          <p:cNvPr id="233" name="Google Shape;233;p29"/>
          <p:cNvSpPr txBox="1"/>
          <p:nvPr/>
        </p:nvSpPr>
        <p:spPr>
          <a:xfrm rot="-5400000">
            <a:off x="898800" y="2529200"/>
            <a:ext cx="3279600" cy="400200"/>
          </a:xfrm>
          <a:prstGeom prst="rect">
            <a:avLst/>
          </a:prstGeom>
          <a:solidFill>
            <a:srgbClr val="00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D8D8D8"/>
                </a:solidFill>
                <a:latin typeface="Calibri"/>
                <a:ea typeface="Calibri"/>
                <a:cs typeface="Calibri"/>
                <a:sym typeface="Calibri"/>
              </a:rPr>
              <a:t>Subtitle transcripts (last 60 seconds)</a:t>
            </a:r>
            <a:endParaRPr b="1">
              <a:solidFill>
                <a:srgbClr val="D8D8D8"/>
              </a:solidFill>
              <a:latin typeface="Calibri"/>
              <a:ea typeface="Calibri"/>
              <a:cs typeface="Calibri"/>
              <a:sym typeface="Calibri"/>
            </a:endParaRPr>
          </a:p>
        </p:txBody>
      </p:sp>
      <p:sp>
        <p:nvSpPr>
          <p:cNvPr id="234" name="Google Shape;234;p29"/>
          <p:cNvSpPr txBox="1"/>
          <p:nvPr/>
        </p:nvSpPr>
        <p:spPr>
          <a:xfrm rot="-5400000">
            <a:off x="3138188" y="2529188"/>
            <a:ext cx="3279600" cy="400200"/>
          </a:xfrm>
          <a:prstGeom prst="rect">
            <a:avLst/>
          </a:prstGeom>
          <a:solidFill>
            <a:srgbClr val="00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D8D8D8"/>
                </a:solidFill>
                <a:latin typeface="Calibri"/>
                <a:ea typeface="Calibri"/>
                <a:cs typeface="Calibri"/>
                <a:sym typeface="Calibri"/>
              </a:rPr>
              <a:t>Cast information (current scene)</a:t>
            </a:r>
            <a:endParaRPr b="1">
              <a:solidFill>
                <a:srgbClr val="D8D8D8"/>
              </a:solidFill>
              <a:latin typeface="Calibri"/>
              <a:ea typeface="Calibri"/>
              <a:cs typeface="Calibri"/>
              <a:sym typeface="Calibri"/>
            </a:endParaRPr>
          </a:p>
        </p:txBody>
      </p:sp>
      <p:pic>
        <p:nvPicPr>
          <p:cNvPr id="235" name="Google Shape;235;p29"/>
          <p:cNvPicPr preferRelativeResize="0"/>
          <p:nvPr/>
        </p:nvPicPr>
        <p:blipFill>
          <a:blip r:embed="rId6">
            <a:alphaModFix/>
          </a:blip>
          <a:stretch>
            <a:fillRect/>
          </a:stretch>
        </p:blipFill>
        <p:spPr>
          <a:xfrm>
            <a:off x="7171775" y="1113389"/>
            <a:ext cx="1631800" cy="3255700"/>
          </a:xfrm>
          <a:prstGeom prst="rect">
            <a:avLst/>
          </a:prstGeom>
          <a:noFill/>
          <a:ln>
            <a:noFill/>
          </a:ln>
        </p:spPr>
      </p:pic>
      <p:sp>
        <p:nvSpPr>
          <p:cNvPr id="236" name="Google Shape;236;p29"/>
          <p:cNvSpPr txBox="1"/>
          <p:nvPr/>
        </p:nvSpPr>
        <p:spPr>
          <a:xfrm rot="-5400000">
            <a:off x="5415450" y="2542538"/>
            <a:ext cx="3252900" cy="400200"/>
          </a:xfrm>
          <a:prstGeom prst="rect">
            <a:avLst/>
          </a:prstGeom>
          <a:solidFill>
            <a:srgbClr val="00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E7E6E6"/>
                </a:solidFill>
                <a:latin typeface="Calibri"/>
                <a:ea typeface="Calibri"/>
                <a:cs typeface="Calibri"/>
                <a:sym typeface="Calibri"/>
              </a:rPr>
              <a:t>Subtitles + cropped video</a:t>
            </a:r>
            <a:endParaRPr b="1">
              <a:solidFill>
                <a:srgbClr val="E7E6E6"/>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0"/>
          <p:cNvSpPr txBox="1"/>
          <p:nvPr>
            <p:ph type="title"/>
          </p:nvPr>
        </p:nvSpPr>
        <p:spPr>
          <a:xfrm>
            <a:off x="628650" y="273850"/>
            <a:ext cx="8239800" cy="1114200"/>
          </a:xfrm>
          <a:prstGeom prst="rect">
            <a:avLst/>
          </a:prstGeom>
        </p:spPr>
        <p:txBody>
          <a:bodyPr anchorCtr="0" anchor="ctr" bIns="17150" lIns="34275" spcFirstLastPara="1" rIns="34275" wrap="square" tIns="17150">
            <a:normAutofit/>
          </a:bodyPr>
          <a:lstStyle/>
          <a:p>
            <a:pPr indent="0" lvl="0" marL="0" rtl="0" algn="l">
              <a:spcBef>
                <a:spcPts val="0"/>
              </a:spcBef>
              <a:spcAft>
                <a:spcPts val="0"/>
              </a:spcAft>
              <a:buNone/>
            </a:pPr>
            <a:r>
              <a:rPr lang="en-GB"/>
              <a:t>Example UI Solutions for </a:t>
            </a:r>
            <a:r>
              <a:rPr lang="en-GB"/>
              <a:t>Second Screens</a:t>
            </a:r>
            <a:br>
              <a:rPr lang="en-GB"/>
            </a:br>
            <a:r>
              <a:rPr lang="en-GB" sz="2200"/>
              <a:t>(Wozniak et al., RAMPARTS, CHI 2018)</a:t>
            </a:r>
            <a:endParaRPr sz="2200"/>
          </a:p>
        </p:txBody>
      </p:sp>
      <p:pic>
        <p:nvPicPr>
          <p:cNvPr id="242" name="Google Shape;242;p30"/>
          <p:cNvPicPr preferRelativeResize="0"/>
          <p:nvPr/>
        </p:nvPicPr>
        <p:blipFill>
          <a:blip r:embed="rId3">
            <a:alphaModFix/>
          </a:blip>
          <a:stretch>
            <a:fillRect/>
          </a:stretch>
        </p:blipFill>
        <p:spPr>
          <a:xfrm>
            <a:off x="634100" y="1288450"/>
            <a:ext cx="3048000" cy="3048000"/>
          </a:xfrm>
          <a:prstGeom prst="rect">
            <a:avLst/>
          </a:prstGeom>
          <a:noFill/>
          <a:ln>
            <a:noFill/>
          </a:ln>
        </p:spPr>
      </p:pic>
      <p:pic>
        <p:nvPicPr>
          <p:cNvPr id="243" name="Google Shape;243;p30"/>
          <p:cNvPicPr preferRelativeResize="0"/>
          <p:nvPr/>
        </p:nvPicPr>
        <p:blipFill>
          <a:blip r:embed="rId4">
            <a:alphaModFix/>
          </a:blip>
          <a:stretch>
            <a:fillRect/>
          </a:stretch>
        </p:blipFill>
        <p:spPr>
          <a:xfrm>
            <a:off x="3934525" y="2363725"/>
            <a:ext cx="4531850" cy="1931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1"/>
          <p:cNvSpPr txBox="1"/>
          <p:nvPr>
            <p:ph type="title"/>
          </p:nvPr>
        </p:nvSpPr>
        <p:spPr>
          <a:xfrm>
            <a:off x="628650" y="273844"/>
            <a:ext cx="7886700" cy="994200"/>
          </a:xfrm>
          <a:prstGeom prst="rect">
            <a:avLst/>
          </a:prstGeom>
        </p:spPr>
        <p:txBody>
          <a:bodyPr anchorCtr="0" anchor="ctr" bIns="17150" lIns="34275" spcFirstLastPara="1" rIns="34275" wrap="square" tIns="17150">
            <a:normAutofit/>
          </a:bodyPr>
          <a:lstStyle/>
          <a:p>
            <a:pPr indent="0" lvl="0" marL="0" rtl="0" algn="l">
              <a:spcBef>
                <a:spcPts val="0"/>
              </a:spcBef>
              <a:spcAft>
                <a:spcPts val="0"/>
              </a:spcAft>
              <a:buNone/>
            </a:pPr>
            <a:r>
              <a:rPr lang="en-GB"/>
              <a:t>Open questions</a:t>
            </a:r>
            <a:endParaRPr/>
          </a:p>
        </p:txBody>
      </p:sp>
      <p:grpSp>
        <p:nvGrpSpPr>
          <p:cNvPr id="249" name="Google Shape;249;p31"/>
          <p:cNvGrpSpPr/>
          <p:nvPr/>
        </p:nvGrpSpPr>
        <p:grpSpPr>
          <a:xfrm>
            <a:off x="3911759" y="2887191"/>
            <a:ext cx="2234244" cy="1712144"/>
            <a:chOff x="842213" y="1268041"/>
            <a:chExt cx="2234244" cy="1712144"/>
          </a:xfrm>
        </p:grpSpPr>
        <p:grpSp>
          <p:nvGrpSpPr>
            <p:cNvPr id="250" name="Google Shape;250;p31"/>
            <p:cNvGrpSpPr/>
            <p:nvPr/>
          </p:nvGrpSpPr>
          <p:grpSpPr>
            <a:xfrm>
              <a:off x="842213" y="1268041"/>
              <a:ext cx="2234244" cy="1712144"/>
              <a:chOff x="1336325" y="1788750"/>
              <a:chExt cx="1538100" cy="946250"/>
            </a:xfrm>
          </p:grpSpPr>
          <p:sp>
            <p:nvSpPr>
              <p:cNvPr id="251" name="Google Shape;251;p31"/>
              <p:cNvSpPr/>
              <p:nvPr/>
            </p:nvSpPr>
            <p:spPr>
              <a:xfrm>
                <a:off x="1336325" y="1802300"/>
                <a:ext cx="1538100" cy="932700"/>
              </a:xfrm>
              <a:prstGeom prst="snip1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1"/>
              <p:cNvSpPr/>
              <p:nvPr/>
            </p:nvSpPr>
            <p:spPr>
              <a:xfrm>
                <a:off x="1336325" y="1788750"/>
                <a:ext cx="1538100" cy="167100"/>
              </a:xfrm>
              <a:prstGeom prst="snip1Rect">
                <a:avLst>
                  <a:gd fmla="val 50000"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rPr>
                  <a:t>Sync requirements</a:t>
                </a:r>
                <a:endParaRPr>
                  <a:solidFill>
                    <a:schemeClr val="lt1"/>
                  </a:solidFill>
                </a:endParaRPr>
              </a:p>
            </p:txBody>
          </p:sp>
        </p:grpSp>
        <p:sp>
          <p:nvSpPr>
            <p:cNvPr id="253" name="Google Shape;253;p31"/>
            <p:cNvSpPr txBox="1"/>
            <p:nvPr/>
          </p:nvSpPr>
          <p:spPr>
            <a:xfrm>
              <a:off x="890900" y="1649550"/>
              <a:ext cx="2115900" cy="1293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Char char="➔"/>
              </a:pPr>
              <a:r>
                <a:rPr lang="en-GB" sz="1200"/>
                <a:t>audio/video</a:t>
              </a:r>
              <a:endParaRPr sz="1200"/>
            </a:p>
            <a:p>
              <a:pPr indent="-304800" lvl="0" marL="457200" rtl="0" algn="l">
                <a:spcBef>
                  <a:spcPts val="0"/>
                </a:spcBef>
                <a:spcAft>
                  <a:spcPts val="0"/>
                </a:spcAft>
                <a:buSzPts val="1200"/>
                <a:buChar char="➔"/>
              </a:pPr>
              <a:r>
                <a:rPr lang="en-GB" sz="1200"/>
                <a:t>video/video</a:t>
              </a:r>
              <a:endParaRPr sz="1200"/>
            </a:p>
            <a:p>
              <a:pPr indent="-304800" lvl="0" marL="457200" rtl="0" algn="l">
                <a:spcBef>
                  <a:spcPts val="0"/>
                </a:spcBef>
                <a:spcAft>
                  <a:spcPts val="0"/>
                </a:spcAft>
                <a:buSzPts val="1200"/>
                <a:buChar char="➔"/>
              </a:pPr>
              <a:r>
                <a:rPr lang="en-GB" sz="1200"/>
                <a:t>video/info</a:t>
              </a:r>
              <a:endParaRPr sz="1200"/>
            </a:p>
            <a:p>
              <a:pPr indent="-304800" lvl="0" marL="457200" rtl="0" algn="l">
                <a:spcBef>
                  <a:spcPts val="0"/>
                </a:spcBef>
                <a:spcAft>
                  <a:spcPts val="0"/>
                </a:spcAft>
                <a:buSzPts val="1200"/>
                <a:buChar char="➔"/>
              </a:pPr>
              <a:r>
                <a:rPr lang="en-GB" sz="1200"/>
                <a:t>video/text</a:t>
              </a:r>
              <a:endParaRPr sz="1200"/>
            </a:p>
            <a:p>
              <a:pPr indent="-304800" lvl="0" marL="457200" rtl="0" algn="l">
                <a:spcBef>
                  <a:spcPts val="0"/>
                </a:spcBef>
                <a:spcAft>
                  <a:spcPts val="0"/>
                </a:spcAft>
                <a:buSzPts val="1200"/>
                <a:buChar char="➔"/>
              </a:pPr>
              <a:r>
                <a:rPr lang="en-GB" sz="1200"/>
                <a:t>audio/text</a:t>
              </a:r>
              <a:endParaRPr sz="1200"/>
            </a:p>
            <a:p>
              <a:pPr indent="-304800" lvl="0" marL="457200" rtl="0" algn="l">
                <a:spcBef>
                  <a:spcPts val="0"/>
                </a:spcBef>
                <a:spcAft>
                  <a:spcPts val="0"/>
                </a:spcAft>
                <a:buSzPts val="1200"/>
                <a:buChar char="➔"/>
              </a:pPr>
              <a:r>
                <a:rPr lang="en-GB" sz="1200"/>
                <a:t>interactive/content</a:t>
              </a:r>
              <a:endParaRPr sz="1200"/>
            </a:p>
          </p:txBody>
        </p:sp>
      </p:grpSp>
      <p:grpSp>
        <p:nvGrpSpPr>
          <p:cNvPr id="254" name="Google Shape;254;p31"/>
          <p:cNvGrpSpPr/>
          <p:nvPr/>
        </p:nvGrpSpPr>
        <p:grpSpPr>
          <a:xfrm>
            <a:off x="3461334" y="1096641"/>
            <a:ext cx="2234244" cy="1712144"/>
            <a:chOff x="3638738" y="1225541"/>
            <a:chExt cx="2234244" cy="1712144"/>
          </a:xfrm>
        </p:grpSpPr>
        <p:grpSp>
          <p:nvGrpSpPr>
            <p:cNvPr id="255" name="Google Shape;255;p31"/>
            <p:cNvGrpSpPr/>
            <p:nvPr/>
          </p:nvGrpSpPr>
          <p:grpSpPr>
            <a:xfrm>
              <a:off x="3638738" y="1225541"/>
              <a:ext cx="2234244" cy="1712144"/>
              <a:chOff x="1336325" y="1788750"/>
              <a:chExt cx="1538100" cy="946250"/>
            </a:xfrm>
          </p:grpSpPr>
          <p:sp>
            <p:nvSpPr>
              <p:cNvPr id="256" name="Google Shape;256;p31"/>
              <p:cNvSpPr/>
              <p:nvPr/>
            </p:nvSpPr>
            <p:spPr>
              <a:xfrm>
                <a:off x="1336325" y="1802300"/>
                <a:ext cx="1538100" cy="932700"/>
              </a:xfrm>
              <a:prstGeom prst="snip1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1"/>
              <p:cNvSpPr/>
              <p:nvPr/>
            </p:nvSpPr>
            <p:spPr>
              <a:xfrm>
                <a:off x="1336325" y="1788750"/>
                <a:ext cx="1538100" cy="167100"/>
              </a:xfrm>
              <a:prstGeom prst="snip1Rect">
                <a:avLst>
                  <a:gd fmla="val 50000"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rPr>
                  <a:t>Second screens</a:t>
                </a:r>
                <a:endParaRPr>
                  <a:solidFill>
                    <a:schemeClr val="lt1"/>
                  </a:solidFill>
                </a:endParaRPr>
              </a:p>
            </p:txBody>
          </p:sp>
        </p:grpSp>
        <p:sp>
          <p:nvSpPr>
            <p:cNvPr id="258" name="Google Shape;258;p31"/>
            <p:cNvSpPr txBox="1"/>
            <p:nvPr/>
          </p:nvSpPr>
          <p:spPr>
            <a:xfrm>
              <a:off x="3687425" y="1607050"/>
              <a:ext cx="2185500" cy="12621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SzPts val="1000"/>
                <a:buChar char="➔"/>
              </a:pPr>
              <a:r>
                <a:rPr lang="en-GB" sz="1000"/>
                <a:t>Cognitive load</a:t>
              </a:r>
              <a:endParaRPr sz="1000"/>
            </a:p>
            <a:p>
              <a:pPr indent="-292100" lvl="0" marL="457200" rtl="0" algn="l">
                <a:spcBef>
                  <a:spcPts val="0"/>
                </a:spcBef>
                <a:spcAft>
                  <a:spcPts val="0"/>
                </a:spcAft>
                <a:buSzPts val="1000"/>
                <a:buChar char="➔"/>
              </a:pPr>
              <a:r>
                <a:rPr lang="en-GB" sz="1000"/>
                <a:t>Building relations</a:t>
              </a:r>
              <a:endParaRPr sz="1000"/>
            </a:p>
            <a:p>
              <a:pPr indent="-292100" lvl="0" marL="457200" rtl="0" algn="l">
                <a:spcBef>
                  <a:spcPts val="0"/>
                </a:spcBef>
                <a:spcAft>
                  <a:spcPts val="0"/>
                </a:spcAft>
                <a:buSzPts val="1000"/>
                <a:buChar char="➔"/>
              </a:pPr>
              <a:r>
                <a:rPr lang="en-GB" sz="1000"/>
                <a:t>Informative</a:t>
              </a:r>
              <a:endParaRPr sz="1000"/>
            </a:p>
            <a:p>
              <a:pPr indent="-292100" lvl="0" marL="457200" rtl="0" algn="l">
                <a:spcBef>
                  <a:spcPts val="0"/>
                </a:spcBef>
                <a:spcAft>
                  <a:spcPts val="0"/>
                </a:spcAft>
                <a:buSzPts val="1000"/>
                <a:buChar char="➔"/>
              </a:pPr>
              <a:r>
                <a:rPr lang="en-GB" sz="1000"/>
                <a:t>Interactive</a:t>
              </a:r>
              <a:endParaRPr sz="1000"/>
            </a:p>
            <a:p>
              <a:pPr indent="-292100" lvl="0" marL="457200" rtl="0" algn="l">
                <a:spcBef>
                  <a:spcPts val="0"/>
                </a:spcBef>
                <a:spcAft>
                  <a:spcPts val="0"/>
                </a:spcAft>
                <a:buSzPts val="1000"/>
                <a:buChar char="➔"/>
              </a:pPr>
              <a:r>
                <a:rPr lang="en-GB" sz="1000"/>
                <a:t>Navigation</a:t>
              </a:r>
              <a:endParaRPr sz="1000"/>
            </a:p>
            <a:p>
              <a:pPr indent="-292100" lvl="0" marL="457200" rtl="0" algn="l">
                <a:spcBef>
                  <a:spcPts val="0"/>
                </a:spcBef>
                <a:spcAft>
                  <a:spcPts val="0"/>
                </a:spcAft>
                <a:buSzPts val="1000"/>
                <a:buChar char="➔"/>
              </a:pPr>
              <a:r>
                <a:rPr lang="en-GB" sz="1000"/>
                <a:t>Collaborative viewing</a:t>
              </a:r>
              <a:endParaRPr sz="1000"/>
            </a:p>
            <a:p>
              <a:pPr indent="-292100" lvl="0" marL="457200" rtl="0" algn="l">
                <a:spcBef>
                  <a:spcPts val="0"/>
                </a:spcBef>
                <a:spcAft>
                  <a:spcPts val="0"/>
                </a:spcAft>
                <a:buSzPts val="1000"/>
                <a:buChar char="➔"/>
              </a:pPr>
              <a:r>
                <a:rPr lang="en-GB" sz="1000"/>
                <a:t>Devices without screens?</a:t>
              </a:r>
              <a:endParaRPr sz="1000"/>
            </a:p>
          </p:txBody>
        </p:sp>
      </p:grpSp>
      <p:grpSp>
        <p:nvGrpSpPr>
          <p:cNvPr id="259" name="Google Shape;259;p31"/>
          <p:cNvGrpSpPr/>
          <p:nvPr/>
        </p:nvGrpSpPr>
        <p:grpSpPr>
          <a:xfrm>
            <a:off x="6720313" y="2887191"/>
            <a:ext cx="2234244" cy="1712144"/>
            <a:chOff x="6504913" y="1225541"/>
            <a:chExt cx="2234244" cy="1712144"/>
          </a:xfrm>
        </p:grpSpPr>
        <p:grpSp>
          <p:nvGrpSpPr>
            <p:cNvPr id="260" name="Google Shape;260;p31"/>
            <p:cNvGrpSpPr/>
            <p:nvPr/>
          </p:nvGrpSpPr>
          <p:grpSpPr>
            <a:xfrm>
              <a:off x="6504913" y="1225541"/>
              <a:ext cx="2234244" cy="1712144"/>
              <a:chOff x="1336325" y="1788750"/>
              <a:chExt cx="1538100" cy="946250"/>
            </a:xfrm>
          </p:grpSpPr>
          <p:sp>
            <p:nvSpPr>
              <p:cNvPr id="261" name="Google Shape;261;p31"/>
              <p:cNvSpPr/>
              <p:nvPr/>
            </p:nvSpPr>
            <p:spPr>
              <a:xfrm>
                <a:off x="1336325" y="1802300"/>
                <a:ext cx="1538100" cy="932700"/>
              </a:xfrm>
              <a:prstGeom prst="snip1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1"/>
              <p:cNvSpPr/>
              <p:nvPr/>
            </p:nvSpPr>
            <p:spPr>
              <a:xfrm>
                <a:off x="1336325" y="1788750"/>
                <a:ext cx="1538100" cy="167100"/>
              </a:xfrm>
              <a:prstGeom prst="snip1Rect">
                <a:avLst>
                  <a:gd fmla="val 50000"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rPr>
                  <a:t>Two-way Interaction</a:t>
                </a:r>
                <a:endParaRPr>
                  <a:solidFill>
                    <a:schemeClr val="lt1"/>
                  </a:solidFill>
                </a:endParaRPr>
              </a:p>
            </p:txBody>
          </p:sp>
        </p:grpSp>
        <p:sp>
          <p:nvSpPr>
            <p:cNvPr id="263" name="Google Shape;263;p31"/>
            <p:cNvSpPr txBox="1"/>
            <p:nvPr/>
          </p:nvSpPr>
          <p:spPr>
            <a:xfrm>
              <a:off x="6553600" y="1607050"/>
              <a:ext cx="21159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Char char="➔"/>
              </a:pPr>
              <a:r>
                <a:rPr lang="en-GB" sz="1200"/>
                <a:t>Voting</a:t>
              </a:r>
              <a:endParaRPr sz="1200"/>
            </a:p>
            <a:p>
              <a:pPr indent="-304800" lvl="0" marL="457200" rtl="0" algn="l">
                <a:spcBef>
                  <a:spcPts val="0"/>
                </a:spcBef>
                <a:spcAft>
                  <a:spcPts val="0"/>
                </a:spcAft>
                <a:buSzPts val="1200"/>
                <a:buChar char="➔"/>
              </a:pPr>
              <a:r>
                <a:rPr lang="en-GB" sz="1200"/>
                <a:t>Games</a:t>
              </a:r>
              <a:endParaRPr sz="1200"/>
            </a:p>
            <a:p>
              <a:pPr indent="-304800" lvl="0" marL="457200" rtl="0" algn="l">
                <a:spcBef>
                  <a:spcPts val="0"/>
                </a:spcBef>
                <a:spcAft>
                  <a:spcPts val="0"/>
                </a:spcAft>
                <a:buSzPts val="1200"/>
                <a:buChar char="➔"/>
              </a:pPr>
              <a:r>
                <a:rPr lang="en-GB" sz="1200"/>
                <a:t>Discussions</a:t>
              </a:r>
              <a:endParaRPr sz="1200"/>
            </a:p>
            <a:p>
              <a:pPr indent="-304800" lvl="0" marL="457200" rtl="0" algn="l">
                <a:spcBef>
                  <a:spcPts val="0"/>
                </a:spcBef>
                <a:spcAft>
                  <a:spcPts val="0"/>
                </a:spcAft>
                <a:buSzPts val="1200"/>
                <a:buChar char="➔"/>
              </a:pPr>
              <a:r>
                <a:rPr lang="en-GB" sz="1200"/>
                <a:t>Quiz</a:t>
              </a:r>
              <a:endParaRPr sz="1200"/>
            </a:p>
          </p:txBody>
        </p:sp>
      </p:grpSp>
      <p:grpSp>
        <p:nvGrpSpPr>
          <p:cNvPr id="264" name="Google Shape;264;p31"/>
          <p:cNvGrpSpPr/>
          <p:nvPr/>
        </p:nvGrpSpPr>
        <p:grpSpPr>
          <a:xfrm>
            <a:off x="6190988" y="1096641"/>
            <a:ext cx="2234244" cy="1712144"/>
            <a:chOff x="6504913" y="1225541"/>
            <a:chExt cx="2234244" cy="1712144"/>
          </a:xfrm>
        </p:grpSpPr>
        <p:grpSp>
          <p:nvGrpSpPr>
            <p:cNvPr id="265" name="Google Shape;265;p31"/>
            <p:cNvGrpSpPr/>
            <p:nvPr/>
          </p:nvGrpSpPr>
          <p:grpSpPr>
            <a:xfrm>
              <a:off x="6504913" y="1225541"/>
              <a:ext cx="2234244" cy="1712144"/>
              <a:chOff x="1336325" y="1788750"/>
              <a:chExt cx="1538100" cy="946250"/>
            </a:xfrm>
          </p:grpSpPr>
          <p:sp>
            <p:nvSpPr>
              <p:cNvPr id="266" name="Google Shape;266;p31"/>
              <p:cNvSpPr/>
              <p:nvPr/>
            </p:nvSpPr>
            <p:spPr>
              <a:xfrm>
                <a:off x="1336325" y="1802300"/>
                <a:ext cx="1538100" cy="932700"/>
              </a:xfrm>
              <a:prstGeom prst="snip1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1"/>
              <p:cNvSpPr/>
              <p:nvPr/>
            </p:nvSpPr>
            <p:spPr>
              <a:xfrm>
                <a:off x="1336325" y="1788750"/>
                <a:ext cx="1538100" cy="167100"/>
              </a:xfrm>
              <a:prstGeom prst="snip1Rect">
                <a:avLst>
                  <a:gd fmla="val 50000"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rPr>
                  <a:t>One</a:t>
                </a:r>
                <a:r>
                  <a:rPr lang="en-GB">
                    <a:solidFill>
                      <a:schemeClr val="lt1"/>
                    </a:solidFill>
                  </a:rPr>
                  <a:t>-way Interaction</a:t>
                </a:r>
                <a:endParaRPr>
                  <a:solidFill>
                    <a:schemeClr val="lt1"/>
                  </a:solidFill>
                </a:endParaRPr>
              </a:p>
            </p:txBody>
          </p:sp>
        </p:grpSp>
        <p:sp>
          <p:nvSpPr>
            <p:cNvPr id="268" name="Google Shape;268;p31"/>
            <p:cNvSpPr txBox="1"/>
            <p:nvPr/>
          </p:nvSpPr>
          <p:spPr>
            <a:xfrm>
              <a:off x="6553600" y="1607050"/>
              <a:ext cx="2115900" cy="1108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Char char="➔"/>
              </a:pPr>
              <a:r>
                <a:rPr lang="en-GB" sz="1200"/>
                <a:t>Navigation</a:t>
              </a:r>
              <a:endParaRPr sz="1200"/>
            </a:p>
            <a:p>
              <a:pPr indent="-304800" lvl="0" marL="457200" rtl="0" algn="l">
                <a:spcBef>
                  <a:spcPts val="0"/>
                </a:spcBef>
                <a:spcAft>
                  <a:spcPts val="0"/>
                </a:spcAft>
                <a:buSzPts val="1200"/>
                <a:buChar char="➔"/>
              </a:pPr>
              <a:r>
                <a:rPr lang="en-GB" sz="1200"/>
                <a:t>Personalization</a:t>
              </a:r>
              <a:endParaRPr sz="1200"/>
            </a:p>
            <a:p>
              <a:pPr indent="-304800" lvl="0" marL="457200" rtl="0" algn="l">
                <a:spcBef>
                  <a:spcPts val="0"/>
                </a:spcBef>
                <a:spcAft>
                  <a:spcPts val="0"/>
                </a:spcAft>
                <a:buSzPts val="1200"/>
                <a:buChar char="➔"/>
              </a:pPr>
              <a:r>
                <a:rPr lang="en-GB" sz="1200"/>
                <a:t>Deep dive (interactive datasets, e.g. vote results)</a:t>
              </a:r>
              <a:endParaRPr sz="1200"/>
            </a:p>
          </p:txBody>
        </p:sp>
      </p:grpSp>
      <p:grpSp>
        <p:nvGrpSpPr>
          <p:cNvPr id="269" name="Google Shape;269;p31"/>
          <p:cNvGrpSpPr/>
          <p:nvPr/>
        </p:nvGrpSpPr>
        <p:grpSpPr>
          <a:xfrm>
            <a:off x="731680" y="1096641"/>
            <a:ext cx="2234244" cy="1712144"/>
            <a:chOff x="842213" y="1268041"/>
            <a:chExt cx="2234244" cy="1712144"/>
          </a:xfrm>
        </p:grpSpPr>
        <p:grpSp>
          <p:nvGrpSpPr>
            <p:cNvPr id="270" name="Google Shape;270;p31"/>
            <p:cNvGrpSpPr/>
            <p:nvPr/>
          </p:nvGrpSpPr>
          <p:grpSpPr>
            <a:xfrm>
              <a:off x="842213" y="1268041"/>
              <a:ext cx="2234244" cy="1712144"/>
              <a:chOff x="1336325" y="1788750"/>
              <a:chExt cx="1538100" cy="946250"/>
            </a:xfrm>
          </p:grpSpPr>
          <p:sp>
            <p:nvSpPr>
              <p:cNvPr id="271" name="Google Shape;271;p31"/>
              <p:cNvSpPr/>
              <p:nvPr/>
            </p:nvSpPr>
            <p:spPr>
              <a:xfrm>
                <a:off x="1336325" y="1802300"/>
                <a:ext cx="1538100" cy="932700"/>
              </a:xfrm>
              <a:prstGeom prst="snip1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1"/>
              <p:cNvSpPr/>
              <p:nvPr/>
            </p:nvSpPr>
            <p:spPr>
              <a:xfrm>
                <a:off x="1336325" y="1788750"/>
                <a:ext cx="1538100" cy="167100"/>
              </a:xfrm>
              <a:prstGeom prst="snip1Rect">
                <a:avLst>
                  <a:gd fmla="val 50000"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rPr>
                  <a:t>User testing</a:t>
                </a:r>
                <a:endParaRPr>
                  <a:solidFill>
                    <a:schemeClr val="lt1"/>
                  </a:solidFill>
                </a:endParaRPr>
              </a:p>
            </p:txBody>
          </p:sp>
        </p:grpSp>
        <p:sp>
          <p:nvSpPr>
            <p:cNvPr id="273" name="Google Shape;273;p31"/>
            <p:cNvSpPr txBox="1"/>
            <p:nvPr/>
          </p:nvSpPr>
          <p:spPr>
            <a:xfrm>
              <a:off x="890900" y="1649550"/>
              <a:ext cx="21159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Char char="➔"/>
              </a:pPr>
              <a:r>
                <a:rPr lang="en-GB" sz="1200"/>
                <a:t>Fancy subs</a:t>
              </a:r>
              <a:endParaRPr sz="1200"/>
            </a:p>
            <a:p>
              <a:pPr indent="-304800" lvl="0" marL="457200" rtl="0" algn="l">
                <a:spcBef>
                  <a:spcPts val="0"/>
                </a:spcBef>
                <a:spcAft>
                  <a:spcPts val="0"/>
                </a:spcAft>
                <a:buSzPts val="1200"/>
                <a:buChar char="➔"/>
              </a:pPr>
              <a:r>
                <a:rPr lang="en-GB" sz="1200"/>
                <a:t>Dynamic aspect ratio</a:t>
              </a:r>
              <a:endParaRPr sz="1200"/>
            </a:p>
            <a:p>
              <a:pPr indent="-304800" lvl="0" marL="457200" rtl="0" algn="l">
                <a:spcBef>
                  <a:spcPts val="0"/>
                </a:spcBef>
                <a:spcAft>
                  <a:spcPts val="0"/>
                </a:spcAft>
                <a:buSzPts val="1200"/>
                <a:buChar char="➔"/>
              </a:pPr>
              <a:r>
                <a:rPr lang="en-GB" sz="1200"/>
                <a:t>Personalization</a:t>
              </a:r>
              <a:endParaRPr sz="1200"/>
            </a:p>
            <a:p>
              <a:pPr indent="-304800" lvl="0" marL="457200" rtl="0" algn="l">
                <a:spcBef>
                  <a:spcPts val="0"/>
                </a:spcBef>
                <a:spcAft>
                  <a:spcPts val="0"/>
                </a:spcAft>
                <a:buSzPts val="1200"/>
                <a:buChar char="➔"/>
              </a:pPr>
              <a:r>
                <a:rPr lang="en-GB" sz="1200"/>
                <a:t>Synchronization</a:t>
              </a:r>
              <a:endParaRPr sz="1200"/>
            </a:p>
          </p:txBody>
        </p:sp>
      </p:grpSp>
      <p:grpSp>
        <p:nvGrpSpPr>
          <p:cNvPr id="274" name="Google Shape;274;p31"/>
          <p:cNvGrpSpPr/>
          <p:nvPr/>
        </p:nvGrpSpPr>
        <p:grpSpPr>
          <a:xfrm>
            <a:off x="1103205" y="2887191"/>
            <a:ext cx="2234244" cy="1712144"/>
            <a:chOff x="842213" y="1268041"/>
            <a:chExt cx="2234244" cy="1712144"/>
          </a:xfrm>
        </p:grpSpPr>
        <p:grpSp>
          <p:nvGrpSpPr>
            <p:cNvPr id="275" name="Google Shape;275;p31"/>
            <p:cNvGrpSpPr/>
            <p:nvPr/>
          </p:nvGrpSpPr>
          <p:grpSpPr>
            <a:xfrm>
              <a:off x="842213" y="1268041"/>
              <a:ext cx="2234244" cy="1712144"/>
              <a:chOff x="1336325" y="1788750"/>
              <a:chExt cx="1538100" cy="946250"/>
            </a:xfrm>
          </p:grpSpPr>
          <p:sp>
            <p:nvSpPr>
              <p:cNvPr id="276" name="Google Shape;276;p31"/>
              <p:cNvSpPr/>
              <p:nvPr/>
            </p:nvSpPr>
            <p:spPr>
              <a:xfrm>
                <a:off x="1336325" y="1802300"/>
                <a:ext cx="1538100" cy="932700"/>
              </a:xfrm>
              <a:prstGeom prst="snip1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1"/>
              <p:cNvSpPr/>
              <p:nvPr/>
            </p:nvSpPr>
            <p:spPr>
              <a:xfrm>
                <a:off x="1336325" y="1788750"/>
                <a:ext cx="1538100" cy="167100"/>
              </a:xfrm>
              <a:prstGeom prst="snip1Rect">
                <a:avLst>
                  <a:gd fmla="val 50000"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rPr>
                  <a:t>Automation</a:t>
                </a:r>
                <a:endParaRPr>
                  <a:solidFill>
                    <a:schemeClr val="lt1"/>
                  </a:solidFill>
                </a:endParaRPr>
              </a:p>
            </p:txBody>
          </p:sp>
        </p:grpSp>
        <p:sp>
          <p:nvSpPr>
            <p:cNvPr id="278" name="Google Shape;278;p31"/>
            <p:cNvSpPr txBox="1"/>
            <p:nvPr/>
          </p:nvSpPr>
          <p:spPr>
            <a:xfrm>
              <a:off x="890900" y="1649550"/>
              <a:ext cx="2115900" cy="1108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Char char="➔"/>
              </a:pPr>
              <a:r>
                <a:rPr lang="en-GB" sz="1200"/>
                <a:t>AI image analysis</a:t>
              </a:r>
              <a:endParaRPr sz="1200"/>
            </a:p>
            <a:p>
              <a:pPr indent="-304800" lvl="0" marL="457200" rtl="0" algn="l">
                <a:spcBef>
                  <a:spcPts val="0"/>
                </a:spcBef>
                <a:spcAft>
                  <a:spcPts val="0"/>
                </a:spcAft>
                <a:buSzPts val="1200"/>
                <a:buChar char="➔"/>
              </a:pPr>
              <a:r>
                <a:rPr lang="en-GB" sz="1200"/>
                <a:t>AI sound analysis</a:t>
              </a:r>
              <a:endParaRPr sz="1200"/>
            </a:p>
            <a:p>
              <a:pPr indent="-304800" lvl="0" marL="457200" rtl="0" algn="l">
                <a:spcBef>
                  <a:spcPts val="0"/>
                </a:spcBef>
                <a:spcAft>
                  <a:spcPts val="0"/>
                </a:spcAft>
                <a:buSzPts val="1200"/>
                <a:buChar char="➔"/>
              </a:pPr>
              <a:r>
                <a:rPr lang="en-GB" sz="1200"/>
                <a:t>Meta-data from production</a:t>
              </a:r>
              <a:endParaRPr sz="1200"/>
            </a:p>
            <a:p>
              <a:pPr indent="-304800" lvl="0" marL="457200" rtl="0" algn="l">
                <a:spcBef>
                  <a:spcPts val="0"/>
                </a:spcBef>
                <a:spcAft>
                  <a:spcPts val="0"/>
                </a:spcAft>
                <a:buSzPts val="1200"/>
                <a:buChar char="➔"/>
              </a:pPr>
              <a:r>
                <a:rPr lang="en-GB" sz="1200"/>
                <a:t>More sources?</a:t>
              </a:r>
              <a:endParaRPr sz="1200"/>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5"/>
          <p:cNvPicPr preferRelativeResize="0"/>
          <p:nvPr/>
        </p:nvPicPr>
        <p:blipFill>
          <a:blip r:embed="rId3">
            <a:alphaModFix/>
          </a:blip>
          <a:stretch>
            <a:fillRect/>
          </a:stretch>
        </p:blipFill>
        <p:spPr>
          <a:xfrm>
            <a:off x="1911388" y="2423725"/>
            <a:ext cx="5321226" cy="1761275"/>
          </a:xfrm>
          <a:prstGeom prst="rect">
            <a:avLst/>
          </a:prstGeom>
          <a:noFill/>
          <a:ln>
            <a:noFill/>
          </a:ln>
        </p:spPr>
      </p:pic>
      <p:grpSp>
        <p:nvGrpSpPr>
          <p:cNvPr id="94" name="Google Shape;94;p15"/>
          <p:cNvGrpSpPr/>
          <p:nvPr/>
        </p:nvGrpSpPr>
        <p:grpSpPr>
          <a:xfrm>
            <a:off x="1267150" y="623788"/>
            <a:ext cx="6609710" cy="1817037"/>
            <a:chOff x="1061150" y="425488"/>
            <a:chExt cx="6609710" cy="1817037"/>
          </a:xfrm>
        </p:grpSpPr>
        <p:pic>
          <p:nvPicPr>
            <p:cNvPr id="95" name="Google Shape;95;p15"/>
            <p:cNvPicPr preferRelativeResize="0"/>
            <p:nvPr/>
          </p:nvPicPr>
          <p:blipFill>
            <a:blip r:embed="rId4">
              <a:alphaModFix/>
            </a:blip>
            <a:stretch>
              <a:fillRect/>
            </a:stretch>
          </p:blipFill>
          <p:spPr>
            <a:xfrm>
              <a:off x="1061150" y="425488"/>
              <a:ext cx="4875471" cy="1760587"/>
            </a:xfrm>
            <a:prstGeom prst="rect">
              <a:avLst/>
            </a:prstGeom>
            <a:noFill/>
            <a:ln>
              <a:noFill/>
            </a:ln>
          </p:spPr>
        </p:pic>
        <p:pic>
          <p:nvPicPr>
            <p:cNvPr id="96" name="Google Shape;96;p15"/>
            <p:cNvPicPr preferRelativeResize="0"/>
            <p:nvPr/>
          </p:nvPicPr>
          <p:blipFill rotWithShape="1">
            <a:blip r:embed="rId5">
              <a:alphaModFix/>
            </a:blip>
            <a:srcRect b="0" l="9991" r="0" t="0"/>
            <a:stretch/>
          </p:blipFill>
          <p:spPr>
            <a:xfrm>
              <a:off x="5897300" y="427425"/>
              <a:ext cx="1773560" cy="181510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6"/>
          <p:cNvSpPr txBox="1"/>
          <p:nvPr/>
        </p:nvSpPr>
        <p:spPr>
          <a:xfrm>
            <a:off x="2029975" y="1714425"/>
            <a:ext cx="3000000" cy="14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50">
                <a:solidFill>
                  <a:srgbClr val="231F20"/>
                </a:solidFill>
                <a:highlight>
                  <a:srgbClr val="FFFFFF"/>
                </a:highlight>
              </a:rPr>
              <a:t>Objective</a:t>
            </a:r>
            <a:r>
              <a:rPr i="1" lang="en-GB" sz="1150">
                <a:solidFill>
                  <a:srgbClr val="231F20"/>
                </a:solidFill>
                <a:highlight>
                  <a:srgbClr val="FFFFFF"/>
                </a:highlight>
              </a:rPr>
              <a:t> </a:t>
            </a:r>
            <a:endParaRPr i="1" sz="1150">
              <a:solidFill>
                <a:srgbClr val="231F20"/>
              </a:solidFill>
              <a:highlight>
                <a:srgbClr val="FFFFFF"/>
              </a:highlight>
            </a:endParaRPr>
          </a:p>
          <a:p>
            <a:pPr indent="0" lvl="0" marL="0" rtl="0" algn="l">
              <a:spcBef>
                <a:spcPts val="0"/>
              </a:spcBef>
              <a:spcAft>
                <a:spcPts val="0"/>
              </a:spcAft>
              <a:buNone/>
            </a:pPr>
            <a:r>
              <a:rPr lang="en-GB" sz="1150">
                <a:solidFill>
                  <a:srgbClr val="231F20"/>
                </a:solidFill>
                <a:highlight>
                  <a:srgbClr val="FFFFFF"/>
                </a:highlight>
              </a:rPr>
              <a:t>Develop methods and technologies for interaction between media content and users, both humans and computerised, and to provide personalised, adapted media experiences to all users regardless of their technical aptitude and personal needs. </a:t>
            </a:r>
            <a:endParaRPr/>
          </a:p>
        </p:txBody>
      </p:sp>
      <p:pic>
        <p:nvPicPr>
          <p:cNvPr descr="Looking For, Find, Long-Term Goal, Goal" id="102" name="Google Shape;102;p16"/>
          <p:cNvPicPr preferRelativeResize="0"/>
          <p:nvPr/>
        </p:nvPicPr>
        <p:blipFill>
          <a:blip r:embed="rId3">
            <a:alphaModFix/>
          </a:blip>
          <a:stretch>
            <a:fillRect/>
          </a:stretch>
        </p:blipFill>
        <p:spPr>
          <a:xfrm>
            <a:off x="6032050" y="1787208"/>
            <a:ext cx="2635350" cy="2635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7"/>
          <p:cNvSpPr txBox="1"/>
          <p:nvPr/>
        </p:nvSpPr>
        <p:spPr>
          <a:xfrm>
            <a:off x="1489475" y="2477800"/>
            <a:ext cx="40230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We don’t want to change all the formats, workflows and services in order to get further!</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GB" sz="1600"/>
              <a:t>Explore possibilities, not limits.</a:t>
            </a:r>
            <a:endParaRPr b="1" sz="1600"/>
          </a:p>
        </p:txBody>
      </p:sp>
      <p:pic>
        <p:nvPicPr>
          <p:cNvPr descr="Gear, Strategy, Planning, Business, Management, Plan" id="108" name="Google Shape;108;p17"/>
          <p:cNvPicPr preferRelativeResize="0"/>
          <p:nvPr/>
        </p:nvPicPr>
        <p:blipFill>
          <a:blip r:embed="rId3">
            <a:alphaModFix/>
          </a:blip>
          <a:stretch>
            <a:fillRect/>
          </a:stretch>
        </p:blipFill>
        <p:spPr>
          <a:xfrm>
            <a:off x="5421975" y="1197140"/>
            <a:ext cx="3438175" cy="3438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Question, Question Mark, Help, Response" id="113" name="Google Shape;113;p18" title="Question, Question Mark, Help"/>
          <p:cNvPicPr preferRelativeResize="0"/>
          <p:nvPr/>
        </p:nvPicPr>
        <p:blipFill rotWithShape="1">
          <a:blip r:embed="rId3">
            <a:alphaModFix/>
          </a:blip>
          <a:srcRect b="0" l="26251" r="21433" t="2400"/>
          <a:stretch/>
        </p:blipFill>
        <p:spPr>
          <a:xfrm>
            <a:off x="7815700" y="2359500"/>
            <a:ext cx="1197575" cy="2234175"/>
          </a:xfrm>
          <a:prstGeom prst="rect">
            <a:avLst/>
          </a:prstGeom>
          <a:noFill/>
          <a:ln>
            <a:noFill/>
          </a:ln>
        </p:spPr>
      </p:pic>
      <p:sp>
        <p:nvSpPr>
          <p:cNvPr id="114" name="Google Shape;114;p18"/>
          <p:cNvSpPr txBox="1"/>
          <p:nvPr/>
        </p:nvSpPr>
        <p:spPr>
          <a:xfrm>
            <a:off x="628650" y="1031425"/>
            <a:ext cx="3243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t>Who said it?</a:t>
            </a:r>
            <a:endParaRPr b="1" sz="1800"/>
          </a:p>
        </p:txBody>
      </p:sp>
      <p:sp>
        <p:nvSpPr>
          <p:cNvPr id="115" name="Google Shape;115;p18"/>
          <p:cNvSpPr txBox="1"/>
          <p:nvPr>
            <p:ph type="title"/>
          </p:nvPr>
        </p:nvSpPr>
        <p:spPr>
          <a:xfrm>
            <a:off x="628650" y="273844"/>
            <a:ext cx="7886700" cy="994200"/>
          </a:xfrm>
          <a:prstGeom prst="rect">
            <a:avLst/>
          </a:prstGeom>
        </p:spPr>
        <p:txBody>
          <a:bodyPr anchorCtr="0" anchor="ctr" bIns="17150" lIns="34275" spcFirstLastPara="1" rIns="34275" wrap="square" tIns="17150">
            <a:normAutofit/>
          </a:bodyPr>
          <a:lstStyle/>
          <a:p>
            <a:pPr indent="0" lvl="0" marL="0" rtl="0" algn="l">
              <a:spcBef>
                <a:spcPts val="0"/>
              </a:spcBef>
              <a:spcAft>
                <a:spcPts val="0"/>
              </a:spcAft>
              <a:buNone/>
            </a:pPr>
            <a:r>
              <a:rPr lang="en-GB"/>
              <a:t>Challenge 1 - Subtitles</a:t>
            </a:r>
            <a:endParaRPr/>
          </a:p>
        </p:txBody>
      </p:sp>
      <p:pic>
        <p:nvPicPr>
          <p:cNvPr id="116" name="Google Shape;116;p18"/>
          <p:cNvPicPr preferRelativeResize="0"/>
          <p:nvPr/>
        </p:nvPicPr>
        <p:blipFill>
          <a:blip r:embed="rId4">
            <a:alphaModFix/>
          </a:blip>
          <a:stretch>
            <a:fillRect/>
          </a:stretch>
        </p:blipFill>
        <p:spPr>
          <a:xfrm>
            <a:off x="2197662" y="1688278"/>
            <a:ext cx="4748676" cy="2647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9"/>
          <p:cNvSpPr txBox="1"/>
          <p:nvPr/>
        </p:nvSpPr>
        <p:spPr>
          <a:xfrm>
            <a:off x="628650" y="1031425"/>
            <a:ext cx="3243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t>Context?</a:t>
            </a:r>
            <a:endParaRPr b="1" sz="1800"/>
          </a:p>
        </p:txBody>
      </p:sp>
      <p:sp>
        <p:nvSpPr>
          <p:cNvPr id="122" name="Google Shape;122;p19"/>
          <p:cNvSpPr txBox="1"/>
          <p:nvPr>
            <p:ph type="title"/>
          </p:nvPr>
        </p:nvSpPr>
        <p:spPr>
          <a:xfrm>
            <a:off x="628650" y="273844"/>
            <a:ext cx="7886700" cy="994200"/>
          </a:xfrm>
          <a:prstGeom prst="rect">
            <a:avLst/>
          </a:prstGeom>
        </p:spPr>
        <p:txBody>
          <a:bodyPr anchorCtr="0" anchor="ctr" bIns="17150" lIns="34275" spcFirstLastPara="1" rIns="34275" wrap="square" tIns="17150">
            <a:normAutofit/>
          </a:bodyPr>
          <a:lstStyle/>
          <a:p>
            <a:pPr indent="0" lvl="0" marL="0" rtl="0" algn="l">
              <a:spcBef>
                <a:spcPts val="0"/>
              </a:spcBef>
              <a:spcAft>
                <a:spcPts val="0"/>
              </a:spcAft>
              <a:buNone/>
            </a:pPr>
            <a:r>
              <a:rPr lang="en-GB"/>
              <a:t>Challenge 1 - Subtitles</a:t>
            </a:r>
            <a:endParaRPr/>
          </a:p>
        </p:txBody>
      </p:sp>
      <p:sp>
        <p:nvSpPr>
          <p:cNvPr id="123" name="Google Shape;123;p19"/>
          <p:cNvSpPr txBox="1"/>
          <p:nvPr/>
        </p:nvSpPr>
        <p:spPr>
          <a:xfrm>
            <a:off x="5644625" y="1461600"/>
            <a:ext cx="370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124" name="Google Shape;124;p19"/>
          <p:cNvPicPr preferRelativeResize="0"/>
          <p:nvPr/>
        </p:nvPicPr>
        <p:blipFill rotWithShape="1">
          <a:blip r:embed="rId3">
            <a:alphaModFix/>
          </a:blip>
          <a:srcRect b="0" l="5380" r="47547" t="77017"/>
          <a:stretch/>
        </p:blipFill>
        <p:spPr>
          <a:xfrm>
            <a:off x="2742275" y="2375100"/>
            <a:ext cx="3593299" cy="873126"/>
          </a:xfrm>
          <a:prstGeom prst="rect">
            <a:avLst/>
          </a:prstGeom>
          <a:noFill/>
          <a:ln>
            <a:noFill/>
          </a:ln>
        </p:spPr>
      </p:pic>
      <p:cxnSp>
        <p:nvCxnSpPr>
          <p:cNvPr id="125" name="Google Shape;125;p19"/>
          <p:cNvCxnSpPr/>
          <p:nvPr/>
        </p:nvCxnSpPr>
        <p:spPr>
          <a:xfrm>
            <a:off x="1829250" y="2331625"/>
            <a:ext cx="753000" cy="215700"/>
          </a:xfrm>
          <a:prstGeom prst="straightConnector1">
            <a:avLst/>
          </a:prstGeom>
          <a:noFill/>
          <a:ln cap="flat" cmpd="sng" w="9525">
            <a:solidFill>
              <a:schemeClr val="dk2"/>
            </a:solidFill>
            <a:prstDash val="solid"/>
            <a:round/>
            <a:headEnd len="med" w="med" type="none"/>
            <a:tailEnd len="med" w="med" type="triangle"/>
          </a:ln>
        </p:spPr>
      </p:cxnSp>
      <p:sp>
        <p:nvSpPr>
          <p:cNvPr id="126" name="Google Shape;126;p19"/>
          <p:cNvSpPr txBox="1"/>
          <p:nvPr/>
        </p:nvSpPr>
        <p:spPr>
          <a:xfrm>
            <a:off x="681550" y="2051100"/>
            <a:ext cx="10719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a:t>No context</a:t>
            </a:r>
            <a:endParaRPr/>
          </a:p>
        </p:txBody>
      </p:sp>
      <p:cxnSp>
        <p:nvCxnSpPr>
          <p:cNvPr id="127" name="Google Shape;127;p19"/>
          <p:cNvCxnSpPr/>
          <p:nvPr/>
        </p:nvCxnSpPr>
        <p:spPr>
          <a:xfrm flipH="1" rot="10800000">
            <a:off x="1829250" y="2860425"/>
            <a:ext cx="758700" cy="83700"/>
          </a:xfrm>
          <a:prstGeom prst="straightConnector1">
            <a:avLst/>
          </a:prstGeom>
          <a:noFill/>
          <a:ln cap="flat" cmpd="sng" w="9525">
            <a:solidFill>
              <a:schemeClr val="dk2"/>
            </a:solidFill>
            <a:prstDash val="solid"/>
            <a:round/>
            <a:headEnd len="med" w="med" type="none"/>
            <a:tailEnd len="med" w="med" type="triangle"/>
          </a:ln>
        </p:spPr>
      </p:cxnSp>
      <p:sp>
        <p:nvSpPr>
          <p:cNvPr id="128" name="Google Shape;128;p19"/>
          <p:cNvSpPr txBox="1"/>
          <p:nvPr/>
        </p:nvSpPr>
        <p:spPr>
          <a:xfrm>
            <a:off x="445450" y="2683750"/>
            <a:ext cx="13080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a:t>Depends on</a:t>
            </a:r>
            <a:endParaRPr/>
          </a:p>
          <a:p>
            <a:pPr indent="0" lvl="0" marL="0" rtl="0" algn="r">
              <a:spcBef>
                <a:spcPts val="0"/>
              </a:spcBef>
              <a:spcAft>
                <a:spcPts val="0"/>
              </a:spcAft>
              <a:buNone/>
            </a:pPr>
            <a:r>
              <a:rPr lang="en-GB"/>
              <a:t>image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0"/>
          <p:cNvSpPr txBox="1"/>
          <p:nvPr/>
        </p:nvSpPr>
        <p:spPr>
          <a:xfrm>
            <a:off x="628650" y="1031425"/>
            <a:ext cx="3243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t>Context?</a:t>
            </a:r>
            <a:endParaRPr b="1" sz="1800"/>
          </a:p>
        </p:txBody>
      </p:sp>
      <p:sp>
        <p:nvSpPr>
          <p:cNvPr id="134" name="Google Shape;134;p20"/>
          <p:cNvSpPr txBox="1"/>
          <p:nvPr>
            <p:ph type="title"/>
          </p:nvPr>
        </p:nvSpPr>
        <p:spPr>
          <a:xfrm>
            <a:off x="628650" y="273844"/>
            <a:ext cx="7886700" cy="994200"/>
          </a:xfrm>
          <a:prstGeom prst="rect">
            <a:avLst/>
          </a:prstGeom>
        </p:spPr>
        <p:txBody>
          <a:bodyPr anchorCtr="0" anchor="ctr" bIns="17150" lIns="34275" spcFirstLastPara="1" rIns="34275" wrap="square" tIns="17150">
            <a:normAutofit/>
          </a:bodyPr>
          <a:lstStyle/>
          <a:p>
            <a:pPr indent="0" lvl="0" marL="0" rtl="0" algn="l">
              <a:spcBef>
                <a:spcPts val="0"/>
              </a:spcBef>
              <a:spcAft>
                <a:spcPts val="0"/>
              </a:spcAft>
              <a:buNone/>
            </a:pPr>
            <a:r>
              <a:rPr lang="en-GB"/>
              <a:t>Challenge 1 - Subtitles</a:t>
            </a:r>
            <a:endParaRPr/>
          </a:p>
        </p:txBody>
      </p:sp>
      <p:sp>
        <p:nvSpPr>
          <p:cNvPr id="135" name="Google Shape;135;p20"/>
          <p:cNvSpPr txBox="1"/>
          <p:nvPr/>
        </p:nvSpPr>
        <p:spPr>
          <a:xfrm>
            <a:off x="5644625" y="1461600"/>
            <a:ext cx="370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136" name="Google Shape;136;p20"/>
          <p:cNvPicPr preferRelativeResize="0"/>
          <p:nvPr/>
        </p:nvPicPr>
        <p:blipFill>
          <a:blip r:embed="rId3">
            <a:alphaModFix/>
          </a:blip>
          <a:stretch>
            <a:fillRect/>
          </a:stretch>
        </p:blipFill>
        <p:spPr>
          <a:xfrm>
            <a:off x="3157400" y="1461600"/>
            <a:ext cx="5146698" cy="2561300"/>
          </a:xfrm>
          <a:prstGeom prst="rect">
            <a:avLst/>
          </a:prstGeom>
          <a:noFill/>
          <a:ln>
            <a:noFill/>
          </a:ln>
        </p:spPr>
      </p:pic>
      <p:cxnSp>
        <p:nvCxnSpPr>
          <p:cNvPr id="137" name="Google Shape;137;p20"/>
          <p:cNvCxnSpPr/>
          <p:nvPr/>
        </p:nvCxnSpPr>
        <p:spPr>
          <a:xfrm>
            <a:off x="2210250" y="2331625"/>
            <a:ext cx="753000" cy="215700"/>
          </a:xfrm>
          <a:prstGeom prst="straightConnector1">
            <a:avLst/>
          </a:prstGeom>
          <a:noFill/>
          <a:ln cap="flat" cmpd="sng" w="9525">
            <a:solidFill>
              <a:schemeClr val="dk2"/>
            </a:solidFill>
            <a:prstDash val="solid"/>
            <a:round/>
            <a:headEnd len="med" w="med" type="none"/>
            <a:tailEnd len="med" w="med" type="triangle"/>
          </a:ln>
        </p:spPr>
      </p:cxnSp>
      <p:sp>
        <p:nvSpPr>
          <p:cNvPr id="138" name="Google Shape;138;p20"/>
          <p:cNvSpPr txBox="1"/>
          <p:nvPr/>
        </p:nvSpPr>
        <p:spPr>
          <a:xfrm>
            <a:off x="319450" y="2023825"/>
            <a:ext cx="18489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a:t>Dependent on audio </a:t>
            </a:r>
            <a:endParaRPr/>
          </a:p>
          <a:p>
            <a:pPr indent="0" lvl="0" marL="0" rtl="0" algn="r">
              <a:spcBef>
                <a:spcPts val="0"/>
              </a:spcBef>
              <a:spcAft>
                <a:spcPts val="0"/>
              </a:spcAft>
              <a:buNone/>
            </a:pPr>
            <a:r>
              <a:rPr lang="en-GB"/>
              <a:t>(or the text itself)</a:t>
            </a:r>
            <a:endParaRPr/>
          </a:p>
        </p:txBody>
      </p:sp>
      <p:sp>
        <p:nvSpPr>
          <p:cNvPr id="139" name="Google Shape;139;p20"/>
          <p:cNvSpPr txBox="1"/>
          <p:nvPr/>
        </p:nvSpPr>
        <p:spPr>
          <a:xfrm>
            <a:off x="424575" y="3324100"/>
            <a:ext cx="2275800" cy="8313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a:t>Upcoming legal requirement to subtitle recorded radio (podcasts)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1"/>
          <p:cNvSpPr txBox="1"/>
          <p:nvPr>
            <p:ph type="title"/>
          </p:nvPr>
        </p:nvSpPr>
        <p:spPr>
          <a:xfrm>
            <a:off x="628650" y="273844"/>
            <a:ext cx="7886700" cy="994200"/>
          </a:xfrm>
          <a:prstGeom prst="rect">
            <a:avLst/>
          </a:prstGeom>
        </p:spPr>
        <p:txBody>
          <a:bodyPr anchorCtr="0" anchor="ctr" bIns="17150" lIns="34275" spcFirstLastPara="1" rIns="34275" wrap="square" tIns="17150">
            <a:normAutofit/>
          </a:bodyPr>
          <a:lstStyle/>
          <a:p>
            <a:pPr indent="0" lvl="0" marL="0" rtl="0" algn="l">
              <a:spcBef>
                <a:spcPts val="0"/>
              </a:spcBef>
              <a:spcAft>
                <a:spcPts val="0"/>
              </a:spcAft>
              <a:buNone/>
            </a:pPr>
            <a:r>
              <a:rPr lang="en-GB"/>
              <a:t>Challenge 1 - Subtitles</a:t>
            </a:r>
            <a:endParaRPr/>
          </a:p>
        </p:txBody>
      </p:sp>
      <p:pic>
        <p:nvPicPr>
          <p:cNvPr id="145" name="Google Shape;145;p21"/>
          <p:cNvPicPr preferRelativeResize="0"/>
          <p:nvPr/>
        </p:nvPicPr>
        <p:blipFill rotWithShape="1">
          <a:blip r:embed="rId3">
            <a:alphaModFix/>
          </a:blip>
          <a:srcRect b="0" l="8534" r="51322" t="78642"/>
          <a:stretch/>
        </p:blipFill>
        <p:spPr>
          <a:xfrm>
            <a:off x="2880000" y="1552100"/>
            <a:ext cx="4254099" cy="1125214"/>
          </a:xfrm>
          <a:prstGeom prst="rect">
            <a:avLst/>
          </a:prstGeom>
          <a:noFill/>
          <a:ln>
            <a:noFill/>
          </a:ln>
        </p:spPr>
      </p:pic>
      <p:pic>
        <p:nvPicPr>
          <p:cNvPr id="146" name="Google Shape;146;p21"/>
          <p:cNvPicPr preferRelativeResize="0"/>
          <p:nvPr/>
        </p:nvPicPr>
        <p:blipFill rotWithShape="1">
          <a:blip r:embed="rId4">
            <a:alphaModFix/>
          </a:blip>
          <a:srcRect b="862" l="9675" r="52049" t="79441"/>
          <a:stretch/>
        </p:blipFill>
        <p:spPr>
          <a:xfrm>
            <a:off x="4181526" y="2811150"/>
            <a:ext cx="4254098" cy="1099699"/>
          </a:xfrm>
          <a:prstGeom prst="rect">
            <a:avLst/>
          </a:prstGeom>
          <a:noFill/>
          <a:ln>
            <a:noFill/>
          </a:ln>
        </p:spPr>
      </p:pic>
      <p:sp>
        <p:nvSpPr>
          <p:cNvPr id="147" name="Google Shape;147;p21"/>
          <p:cNvSpPr txBox="1"/>
          <p:nvPr/>
        </p:nvSpPr>
        <p:spPr>
          <a:xfrm>
            <a:off x="628650" y="1031425"/>
            <a:ext cx="3243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t>Our approach</a:t>
            </a:r>
            <a:endParaRPr b="1" sz="1800"/>
          </a:p>
        </p:txBody>
      </p:sp>
      <p:cxnSp>
        <p:nvCxnSpPr>
          <p:cNvPr id="148" name="Google Shape;148;p21"/>
          <p:cNvCxnSpPr/>
          <p:nvPr/>
        </p:nvCxnSpPr>
        <p:spPr>
          <a:xfrm>
            <a:off x="1872250" y="2150650"/>
            <a:ext cx="891000" cy="34800"/>
          </a:xfrm>
          <a:prstGeom prst="straightConnector1">
            <a:avLst/>
          </a:prstGeom>
          <a:noFill/>
          <a:ln cap="flat" cmpd="sng" w="9525">
            <a:solidFill>
              <a:schemeClr val="dk2"/>
            </a:solidFill>
            <a:prstDash val="solid"/>
            <a:round/>
            <a:headEnd len="med" w="med" type="none"/>
            <a:tailEnd len="med" w="med" type="triangle"/>
          </a:ln>
        </p:spPr>
      </p:cxnSp>
      <p:sp>
        <p:nvSpPr>
          <p:cNvPr id="149" name="Google Shape;149;p21"/>
          <p:cNvSpPr txBox="1"/>
          <p:nvPr/>
        </p:nvSpPr>
        <p:spPr>
          <a:xfrm>
            <a:off x="794900" y="1914613"/>
            <a:ext cx="9606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a:t>Avatar</a:t>
            </a:r>
            <a:endParaRPr/>
          </a:p>
        </p:txBody>
      </p:sp>
      <p:cxnSp>
        <p:nvCxnSpPr>
          <p:cNvPr id="150" name="Google Shape;150;p21"/>
          <p:cNvCxnSpPr/>
          <p:nvPr/>
        </p:nvCxnSpPr>
        <p:spPr>
          <a:xfrm flipH="1" rot="10800000">
            <a:off x="3389550" y="2713175"/>
            <a:ext cx="529200" cy="377100"/>
          </a:xfrm>
          <a:prstGeom prst="straightConnector1">
            <a:avLst/>
          </a:prstGeom>
          <a:noFill/>
          <a:ln cap="flat" cmpd="sng" w="9525">
            <a:solidFill>
              <a:schemeClr val="dk2"/>
            </a:solidFill>
            <a:prstDash val="solid"/>
            <a:round/>
            <a:headEnd len="med" w="med" type="none"/>
            <a:tailEnd len="med" w="med" type="triangle"/>
          </a:ln>
        </p:spPr>
      </p:cxnSp>
      <p:sp>
        <p:nvSpPr>
          <p:cNvPr id="151" name="Google Shape;151;p21"/>
          <p:cNvSpPr txBox="1"/>
          <p:nvPr/>
        </p:nvSpPr>
        <p:spPr>
          <a:xfrm>
            <a:off x="2257300" y="2842975"/>
            <a:ext cx="10782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a:t>Personal</a:t>
            </a:r>
            <a:endParaRPr/>
          </a:p>
          <a:p>
            <a:pPr indent="0" lvl="0" marL="0" rtl="0" algn="r">
              <a:spcBef>
                <a:spcPts val="0"/>
              </a:spcBef>
              <a:spcAft>
                <a:spcPts val="0"/>
              </a:spcAft>
              <a:buNone/>
            </a:pPr>
            <a:r>
              <a:rPr lang="en-GB"/>
              <a:t>color</a:t>
            </a:r>
            <a:endParaRPr/>
          </a:p>
        </p:txBody>
      </p:sp>
      <p:cxnSp>
        <p:nvCxnSpPr>
          <p:cNvPr id="152" name="Google Shape;152;p21"/>
          <p:cNvCxnSpPr/>
          <p:nvPr/>
        </p:nvCxnSpPr>
        <p:spPr>
          <a:xfrm flipH="1" rot="10800000">
            <a:off x="3631350" y="3821025"/>
            <a:ext cx="482100" cy="233100"/>
          </a:xfrm>
          <a:prstGeom prst="straightConnector1">
            <a:avLst/>
          </a:prstGeom>
          <a:noFill/>
          <a:ln cap="flat" cmpd="sng" w="9525">
            <a:solidFill>
              <a:schemeClr val="dk2"/>
            </a:solidFill>
            <a:prstDash val="solid"/>
            <a:round/>
            <a:headEnd len="med" w="med" type="none"/>
            <a:tailEnd len="med" w="med" type="triangle"/>
          </a:ln>
        </p:spPr>
      </p:cxnSp>
      <p:sp>
        <p:nvSpPr>
          <p:cNvPr id="153" name="Google Shape;153;p21"/>
          <p:cNvSpPr txBox="1"/>
          <p:nvPr/>
        </p:nvSpPr>
        <p:spPr>
          <a:xfrm>
            <a:off x="2520000" y="3866225"/>
            <a:ext cx="10782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a:t>High viz</a:t>
            </a:r>
            <a:endParaRPr/>
          </a:p>
          <a:p>
            <a:pPr indent="0" lvl="0" marL="0" rtl="0" algn="r">
              <a:spcBef>
                <a:spcPts val="0"/>
              </a:spcBef>
              <a:spcAft>
                <a:spcPts val="0"/>
              </a:spcAft>
              <a:buNone/>
            </a:pPr>
            <a:r>
              <a:rPr lang="en-GB"/>
              <a:t>option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2"/>
          <p:cNvSpPr txBox="1"/>
          <p:nvPr/>
        </p:nvSpPr>
        <p:spPr>
          <a:xfrm>
            <a:off x="628650" y="1031425"/>
            <a:ext cx="3243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t>Under the hood</a:t>
            </a:r>
            <a:endParaRPr b="1" sz="1800"/>
          </a:p>
        </p:txBody>
      </p:sp>
      <p:sp>
        <p:nvSpPr>
          <p:cNvPr id="159" name="Google Shape;159;p22"/>
          <p:cNvSpPr txBox="1"/>
          <p:nvPr>
            <p:ph type="title"/>
          </p:nvPr>
        </p:nvSpPr>
        <p:spPr>
          <a:xfrm>
            <a:off x="628650" y="273844"/>
            <a:ext cx="7886700" cy="994200"/>
          </a:xfrm>
          <a:prstGeom prst="rect">
            <a:avLst/>
          </a:prstGeom>
        </p:spPr>
        <p:txBody>
          <a:bodyPr anchorCtr="0" anchor="ctr" bIns="17150" lIns="34275" spcFirstLastPara="1" rIns="34275" wrap="square" tIns="17150">
            <a:normAutofit/>
          </a:bodyPr>
          <a:lstStyle/>
          <a:p>
            <a:pPr indent="0" lvl="0" marL="0" rtl="0" algn="l">
              <a:spcBef>
                <a:spcPts val="0"/>
              </a:spcBef>
              <a:spcAft>
                <a:spcPts val="0"/>
              </a:spcAft>
              <a:buNone/>
            </a:pPr>
            <a:r>
              <a:rPr lang="en-GB"/>
              <a:t>Challenge 1 - Subtitles</a:t>
            </a:r>
            <a:endParaRPr/>
          </a:p>
        </p:txBody>
      </p:sp>
      <p:sp>
        <p:nvSpPr>
          <p:cNvPr id="160" name="Google Shape;160;p22"/>
          <p:cNvSpPr txBox="1"/>
          <p:nvPr/>
        </p:nvSpPr>
        <p:spPr>
          <a:xfrm>
            <a:off x="1245850" y="1858350"/>
            <a:ext cx="47817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GB"/>
              <a:t>Subtitle formats lacks “who”</a:t>
            </a:r>
            <a:endParaRPr/>
          </a:p>
          <a:p>
            <a:pPr indent="-317500" lvl="0" marL="457200" rtl="0" algn="l">
              <a:spcBef>
                <a:spcPts val="0"/>
              </a:spcBef>
              <a:spcAft>
                <a:spcPts val="0"/>
              </a:spcAft>
              <a:buSzPts val="1400"/>
              <a:buChar char="●"/>
            </a:pPr>
            <a:r>
              <a:rPr lang="en-GB"/>
              <a:t>Combine manuscript or transcript with subtitles</a:t>
            </a:r>
            <a:endParaRPr/>
          </a:p>
          <a:p>
            <a:pPr indent="-317500" lvl="0" marL="457200" rtl="0" algn="l">
              <a:spcBef>
                <a:spcPts val="0"/>
              </a:spcBef>
              <a:spcAft>
                <a:spcPts val="0"/>
              </a:spcAft>
              <a:buSzPts val="1400"/>
              <a:buChar char="●"/>
            </a:pPr>
            <a:r>
              <a:rPr lang="en-GB"/>
              <a:t>Manual quality control</a:t>
            </a:r>
            <a:endParaRPr/>
          </a:p>
          <a:p>
            <a:pPr indent="-317500" lvl="0" marL="457200" rtl="0" algn="l">
              <a:spcBef>
                <a:spcPts val="0"/>
              </a:spcBef>
              <a:spcAft>
                <a:spcPts val="0"/>
              </a:spcAft>
              <a:buSzPts val="1400"/>
              <a:buChar char="●"/>
            </a:pPr>
            <a:r>
              <a:rPr lang="en-GB"/>
              <a:t>Guess based on language (who speaks like this)?</a:t>
            </a:r>
            <a:endParaRPr/>
          </a:p>
          <a:p>
            <a:pPr indent="-317500" lvl="0" marL="457200" rtl="0" algn="l">
              <a:spcBef>
                <a:spcPts val="0"/>
              </a:spcBef>
              <a:spcAft>
                <a:spcPts val="0"/>
              </a:spcAft>
              <a:buSzPts val="1400"/>
              <a:buChar char="●"/>
            </a:pPr>
            <a:r>
              <a:rPr lang="en-GB"/>
              <a:t>Re-sync with audio (Voice Activation Detection)</a:t>
            </a:r>
            <a:endParaRPr/>
          </a:p>
          <a:p>
            <a:pPr indent="0" lvl="0" marL="457200" rtl="0" algn="l">
              <a:spcBef>
                <a:spcPts val="0"/>
              </a:spcBef>
              <a:spcAft>
                <a:spcPts val="0"/>
              </a:spcAft>
              <a:buNone/>
            </a:pPr>
            <a:r>
              <a:t/>
            </a:r>
            <a:endParaRPr/>
          </a:p>
          <a:p>
            <a:pPr indent="0" lvl="0" marL="0" rtl="0" algn="l">
              <a:spcBef>
                <a:spcPts val="0"/>
              </a:spcBef>
              <a:spcAft>
                <a:spcPts val="0"/>
              </a:spcAft>
              <a:buNone/>
            </a:pPr>
            <a:r>
              <a:rPr lang="en-GB"/>
              <a:t>More work:</a:t>
            </a:r>
            <a:endParaRPr/>
          </a:p>
          <a:p>
            <a:pPr indent="-317500" lvl="0" marL="457200" rtl="0" algn="l">
              <a:spcBef>
                <a:spcPts val="0"/>
              </a:spcBef>
              <a:spcAft>
                <a:spcPts val="0"/>
              </a:spcAft>
              <a:buSzPts val="1400"/>
              <a:buChar char="●"/>
            </a:pPr>
            <a:r>
              <a:rPr lang="en-GB"/>
              <a:t>Voice recognition (AI)</a:t>
            </a:r>
            <a:endParaRPr/>
          </a:p>
          <a:p>
            <a:pPr indent="-317500" lvl="0" marL="457200" rtl="0" algn="l">
              <a:spcBef>
                <a:spcPts val="0"/>
              </a:spcBef>
              <a:spcAft>
                <a:spcPts val="0"/>
              </a:spcAft>
              <a:buSzPts val="1400"/>
              <a:buChar char="●"/>
            </a:pPr>
            <a:r>
              <a:rPr lang="en-GB"/>
              <a:t>Use color palette actively</a:t>
            </a:r>
            <a:endParaRPr/>
          </a:p>
        </p:txBody>
      </p:sp>
      <p:pic>
        <p:nvPicPr>
          <p:cNvPr descr="Idea, Response, Enlightenment, Wisdom" id="161" name="Google Shape;161;p22"/>
          <p:cNvPicPr preferRelativeResize="0"/>
          <p:nvPr/>
        </p:nvPicPr>
        <p:blipFill rotWithShape="1">
          <a:blip r:embed="rId3">
            <a:alphaModFix/>
          </a:blip>
          <a:srcRect b="0" l="33952" r="19410" t="0"/>
          <a:stretch/>
        </p:blipFill>
        <p:spPr>
          <a:xfrm>
            <a:off x="7349850" y="1218000"/>
            <a:ext cx="1510325" cy="3238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edia Futures Theme Light">
  <a:themeElements>
    <a:clrScheme name="Office-tem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