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74" r:id="rId5"/>
  </p:sldMasterIdLst>
  <p:notesMasterIdLst>
    <p:notesMasterId r:id="rId10"/>
  </p:notesMasterIdLst>
  <p:sldIdLst>
    <p:sldId id="261" r:id="rId6"/>
    <p:sldId id="272" r:id="rId7"/>
    <p:sldId id="274" r:id="rId8"/>
    <p:sldId id="268" r:id="rId9"/>
  </p:sldIdLst>
  <p:sldSz cx="24382413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F9AFDF14-C8C1-174B-A37A-19C4A91B674C}">
          <p14:sldIdLst>
            <p14:sldId id="261"/>
            <p14:sldId id="272"/>
            <p14:sldId id="274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C5AF"/>
    <a:srgbClr val="3738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821"/>
    <p:restoredTop sz="96170"/>
  </p:normalViewPr>
  <p:slideViewPr>
    <p:cSldViewPr snapToGrid="0">
      <p:cViewPr>
        <p:scale>
          <a:sx n="53" d="100"/>
          <a:sy n="53" d="100"/>
        </p:scale>
        <p:origin x="1416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9E1CF-2BCF-F644-999E-B27E5C9500D8}" type="datetimeFigureOut">
              <a:rPr lang="nb-NO" smtClean="0"/>
              <a:t>16.01.2025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C63DF-D110-FA42-B0EA-C2D048182BB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45122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BC63DF-D110-FA42-B0EA-C2D048182BBF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2979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sv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sv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6.png"/><Relationship Id="rId16" Type="http://schemas.openxmlformats.org/officeDocument/2006/relationships/image" Target="../media/image18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4.sv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6.png"/><Relationship Id="rId16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4.sv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tellysbilde">
    <p:bg>
      <p:bgPr>
        <a:solidFill>
          <a:srgbClr val="3738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>
            <a:extLst>
              <a:ext uri="{FF2B5EF4-FFF2-40B4-BE49-F238E27FC236}">
                <a16:creationId xmlns:a16="http://schemas.microsoft.com/office/drawing/2014/main" id="{108441AD-A28F-2D4C-A3F7-2632467F83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903"/>
          <a:stretch/>
        </p:blipFill>
        <p:spPr>
          <a:xfrm>
            <a:off x="5562600" y="915685"/>
            <a:ext cx="13258801" cy="5195399"/>
          </a:xfrm>
          <a:prstGeom prst="rect">
            <a:avLst/>
          </a:prstGeom>
        </p:spPr>
      </p:pic>
      <p:sp>
        <p:nvSpPr>
          <p:cNvPr id="8" name="Tittel 54">
            <a:extLst>
              <a:ext uri="{FF2B5EF4-FFF2-40B4-BE49-F238E27FC236}">
                <a16:creationId xmlns:a16="http://schemas.microsoft.com/office/drawing/2014/main" id="{07108427-EB30-F449-BE10-900AC6490D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655" y="6248400"/>
            <a:ext cx="22222691" cy="2480300"/>
          </a:xfrm>
          <a:prstGeom prst="rect">
            <a:avLst/>
          </a:prstGeom>
        </p:spPr>
        <p:txBody>
          <a:bodyPr/>
          <a:lstStyle>
            <a:lvl1pPr algn="ctr">
              <a:defRPr sz="7000" b="1">
                <a:solidFill>
                  <a:srgbClr val="91C5A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/>
              <a:t>Title for presentation </a:t>
            </a:r>
            <a:br>
              <a:rPr lang="en-GB" noProof="0"/>
            </a:br>
            <a:r>
              <a:rPr lang="en-GB" noProof="0"/>
              <a:t>in English or Norwegian</a:t>
            </a:r>
          </a:p>
        </p:txBody>
      </p:sp>
      <p:sp>
        <p:nvSpPr>
          <p:cNvPr id="9" name="Plassholder for tekst 70">
            <a:extLst>
              <a:ext uri="{FF2B5EF4-FFF2-40B4-BE49-F238E27FC236}">
                <a16:creationId xmlns:a16="http://schemas.microsoft.com/office/drawing/2014/main" id="{869A6021-D6D2-9E44-B05E-4354135ADE7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80655" y="9003331"/>
            <a:ext cx="22222691" cy="18430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4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/>
              <a:t>Subtitle of presentation if needed</a:t>
            </a: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A9D8BB4D-4D1D-CC4C-8CAA-CA6AC4F6C51D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09456" y="11007858"/>
            <a:ext cx="6248400" cy="1516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/>
          <a:lstStyle>
            <a:lvl1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GB" altLang="hu-HU" sz="2500" b="1" noProof="0" dirty="0">
                <a:solidFill>
                  <a:srgbClr val="F3E591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Research Centre for Responsible Media Technology and Innovation</a:t>
            </a:r>
          </a:p>
          <a:p>
            <a:pPr algn="l">
              <a:lnSpc>
                <a:spcPct val="120000"/>
              </a:lnSpc>
            </a:pPr>
            <a:r>
              <a:rPr lang="en-GB" altLang="hu-HU" sz="2400" b="0" noProof="0" dirty="0">
                <a:solidFill>
                  <a:schemeClr val="bg1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Project number 309339</a:t>
            </a:r>
          </a:p>
          <a:p>
            <a:pPr algn="l">
              <a:lnSpc>
                <a:spcPct val="120000"/>
              </a:lnSpc>
            </a:pPr>
            <a:endParaRPr lang="hu-HU" altLang="hu-HU" sz="2500" b="1" dirty="0">
              <a:solidFill>
                <a:srgbClr val="F3E591"/>
              </a:solidFill>
              <a:latin typeface="Arial" panose="020B0604020202020204" pitchFamily="34" charset="0"/>
              <a:ea typeface="Helvetica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</p:txBody>
      </p:sp>
      <p:pic>
        <p:nvPicPr>
          <p:cNvPr id="41" name="Picture 40" descr="A picture containing text, bottle&#10;&#10;Description automatically generated">
            <a:extLst>
              <a:ext uri="{FF2B5EF4-FFF2-40B4-BE49-F238E27FC236}">
                <a16:creationId xmlns:a16="http://schemas.microsoft.com/office/drawing/2014/main" id="{5DC99A99-016C-8447-9890-CD0EA3DD7E3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46032" y="12544809"/>
            <a:ext cx="4385391" cy="970879"/>
          </a:xfrm>
          <a:prstGeom prst="rect">
            <a:avLst/>
          </a:prstGeom>
        </p:spPr>
      </p:pic>
      <p:grpSp>
        <p:nvGrpSpPr>
          <p:cNvPr id="37" name="Gruppe 36">
            <a:extLst>
              <a:ext uri="{FF2B5EF4-FFF2-40B4-BE49-F238E27FC236}">
                <a16:creationId xmlns:a16="http://schemas.microsoft.com/office/drawing/2014/main" id="{6926A671-5F78-01BA-94D7-4741B725B00D}"/>
              </a:ext>
            </a:extLst>
          </p:cNvPr>
          <p:cNvGrpSpPr/>
          <p:nvPr userDrawn="1"/>
        </p:nvGrpSpPr>
        <p:grpSpPr>
          <a:xfrm>
            <a:off x="9811684" y="11263555"/>
            <a:ext cx="13026525" cy="2176986"/>
            <a:chOff x="9811684" y="11263555"/>
            <a:chExt cx="13026525" cy="2176986"/>
          </a:xfrm>
        </p:grpSpPr>
        <p:pic>
          <p:nvPicPr>
            <p:cNvPr id="15" name="Graphic 35">
              <a:extLst>
                <a:ext uri="{FF2B5EF4-FFF2-40B4-BE49-F238E27FC236}">
                  <a16:creationId xmlns:a16="http://schemas.microsoft.com/office/drawing/2014/main" id="{E53DB97B-2FE5-33F1-9629-9F5AADDEEF1D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 l="28435" t="25808" r="27571" b="27602"/>
            <a:stretch/>
          </p:blipFill>
          <p:spPr>
            <a:xfrm>
              <a:off x="10930182" y="11263555"/>
              <a:ext cx="1098455" cy="1170004"/>
            </a:xfrm>
            <a:prstGeom prst="rect">
              <a:avLst/>
            </a:prstGeom>
          </p:spPr>
        </p:pic>
        <p:pic>
          <p:nvPicPr>
            <p:cNvPr id="19" name="Picture 39" descr="Icon&#10;&#10;Description automatically generated">
              <a:extLst>
                <a:ext uri="{FF2B5EF4-FFF2-40B4-BE49-F238E27FC236}">
                  <a16:creationId xmlns:a16="http://schemas.microsoft.com/office/drawing/2014/main" id="{A5D4029E-38DE-C9A3-D44C-23FD182DB31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17800039" y="12385930"/>
              <a:ext cx="1054611" cy="1054611"/>
            </a:xfrm>
            <a:prstGeom prst="rect">
              <a:avLst/>
            </a:prstGeom>
          </p:spPr>
        </p:pic>
        <p:pic>
          <p:nvPicPr>
            <p:cNvPr id="4" name="Picture 1">
              <a:extLst>
                <a:ext uri="{FF2B5EF4-FFF2-40B4-BE49-F238E27FC236}">
                  <a16:creationId xmlns:a16="http://schemas.microsoft.com/office/drawing/2014/main" id="{385BD8F1-FE34-852C-3997-5B936EF2C3EF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303" t="12358"/>
            <a:stretch/>
          </p:blipFill>
          <p:spPr bwMode="auto">
            <a:xfrm>
              <a:off x="9813448" y="11422314"/>
              <a:ext cx="1145147" cy="10519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6" name="Picture 2">
              <a:extLst>
                <a:ext uri="{FF2B5EF4-FFF2-40B4-BE49-F238E27FC236}">
                  <a16:creationId xmlns:a16="http://schemas.microsoft.com/office/drawing/2014/main" id="{9994E49C-6293-0AD9-AA9F-57C37388B35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070"/>
            <a:stretch/>
          </p:blipFill>
          <p:spPr bwMode="auto">
            <a:xfrm>
              <a:off x="12134218" y="11445180"/>
              <a:ext cx="3080053" cy="8067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3" name="Picture 34" descr="A black and white logo&#10;&#10;Description automatically generated with low confidence">
              <a:extLst>
                <a:ext uri="{FF2B5EF4-FFF2-40B4-BE49-F238E27FC236}">
                  <a16:creationId xmlns:a16="http://schemas.microsoft.com/office/drawing/2014/main" id="{A583F01A-69FD-35BB-2025-D014146799C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/>
            <a:stretch>
              <a:fillRect/>
            </a:stretch>
          </p:blipFill>
          <p:spPr>
            <a:xfrm>
              <a:off x="18057262" y="11404649"/>
              <a:ext cx="465047" cy="887816"/>
            </a:xfrm>
            <a:prstGeom prst="rect">
              <a:avLst/>
            </a:prstGeom>
          </p:spPr>
        </p:pic>
        <p:pic>
          <p:nvPicPr>
            <p:cNvPr id="18" name="Picture 38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EDAB9ED2-3389-A530-D119-9F98FAD3B0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/>
            <a:stretch>
              <a:fillRect/>
            </a:stretch>
          </p:blipFill>
          <p:spPr>
            <a:xfrm>
              <a:off x="13197884" y="12483127"/>
              <a:ext cx="2438877" cy="793717"/>
            </a:xfrm>
            <a:prstGeom prst="rect">
              <a:avLst/>
            </a:prstGeom>
          </p:spPr>
        </p:pic>
        <p:pic>
          <p:nvPicPr>
            <p:cNvPr id="20" name="Picture 41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00895BDE-2A44-3203-DC04-8B70457942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/>
            <a:stretch>
              <a:fillRect/>
            </a:stretch>
          </p:blipFill>
          <p:spPr>
            <a:xfrm>
              <a:off x="19158247" y="12526420"/>
              <a:ext cx="3679962" cy="707130"/>
            </a:xfrm>
            <a:prstGeom prst="rect">
              <a:avLst/>
            </a:prstGeom>
          </p:spPr>
        </p:pic>
        <p:pic>
          <p:nvPicPr>
            <p:cNvPr id="21" name="Picture 42" descr="Icon&#10;&#10;Description automatically generated">
              <a:extLst>
                <a:ext uri="{FF2B5EF4-FFF2-40B4-BE49-F238E27FC236}">
                  <a16:creationId xmlns:a16="http://schemas.microsoft.com/office/drawing/2014/main" id="{EDC30980-CDC6-FA85-DDF1-E8D973DB017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/>
            <a:stretch>
              <a:fillRect/>
            </a:stretch>
          </p:blipFill>
          <p:spPr>
            <a:xfrm>
              <a:off x="15973607" y="12501945"/>
              <a:ext cx="1515279" cy="822580"/>
            </a:xfrm>
            <a:prstGeom prst="rect">
              <a:avLst/>
            </a:prstGeom>
          </p:spPr>
        </p:pic>
        <p:pic>
          <p:nvPicPr>
            <p:cNvPr id="22" name="Picture 43" descr="A picture containing text, clipart, tableware&#10;&#10;Description automatically generated">
              <a:extLst>
                <a:ext uri="{FF2B5EF4-FFF2-40B4-BE49-F238E27FC236}">
                  <a16:creationId xmlns:a16="http://schemas.microsoft.com/office/drawing/2014/main" id="{34A2E801-27FD-7A6A-CBC7-D09196D929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9811684" y="12523592"/>
              <a:ext cx="3059420" cy="779286"/>
            </a:xfrm>
            <a:prstGeom prst="rect">
              <a:avLst/>
            </a:prstGeom>
          </p:spPr>
        </p:pic>
        <p:pic>
          <p:nvPicPr>
            <p:cNvPr id="23" name="Picture 45" descr="Text, logo&#10;&#10;Description automatically generated">
              <a:extLst>
                <a:ext uri="{FF2B5EF4-FFF2-40B4-BE49-F238E27FC236}">
                  <a16:creationId xmlns:a16="http://schemas.microsoft.com/office/drawing/2014/main" id="{4886DBD4-869F-39A7-2CE5-A005EB7F69F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/>
            <a:stretch>
              <a:fillRect/>
            </a:stretch>
          </p:blipFill>
          <p:spPr>
            <a:xfrm>
              <a:off x="21431800" y="11466130"/>
              <a:ext cx="1356535" cy="764855"/>
            </a:xfrm>
            <a:prstGeom prst="rect">
              <a:avLst/>
            </a:prstGeom>
          </p:spPr>
        </p:pic>
        <p:pic>
          <p:nvPicPr>
            <p:cNvPr id="24" name="Bilde 23" descr="Et bilde som inneholder Font, Grafikk, logo, grafisk design&#10;&#10;Automatisk generert beskrivelse">
              <a:extLst>
                <a:ext uri="{FF2B5EF4-FFF2-40B4-BE49-F238E27FC236}">
                  <a16:creationId xmlns:a16="http://schemas.microsoft.com/office/drawing/2014/main" id="{31406932-05F9-1090-794D-023D60A0437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/>
            <a:stretch>
              <a:fillRect/>
            </a:stretch>
          </p:blipFill>
          <p:spPr>
            <a:xfrm>
              <a:off x="18428835" y="11530529"/>
              <a:ext cx="3102714" cy="636057"/>
            </a:xfrm>
            <a:prstGeom prst="rect">
              <a:avLst/>
            </a:prstGeom>
          </p:spPr>
        </p:pic>
        <p:pic>
          <p:nvPicPr>
            <p:cNvPr id="25" name="Bilde 24" descr="Et bilde som inneholder Font, Grafikk, grafisk design, logo&#10;&#10;Automatisk generert beskrivelse">
              <a:extLst>
                <a:ext uri="{FF2B5EF4-FFF2-40B4-BE49-F238E27FC236}">
                  <a16:creationId xmlns:a16="http://schemas.microsoft.com/office/drawing/2014/main" id="{FB6BCF63-67AA-0F0B-CE4C-36C8E22735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/>
            <a:stretch>
              <a:fillRect/>
            </a:stretch>
          </p:blipFill>
          <p:spPr>
            <a:xfrm>
              <a:off x="15567678" y="11456548"/>
              <a:ext cx="2135947" cy="78401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90819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5701" y="1974851"/>
            <a:ext cx="12343597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354" indent="0">
              <a:buNone/>
              <a:defRPr sz="5600"/>
            </a:lvl2pPr>
            <a:lvl3pPr marL="1828709" indent="0">
              <a:buNone/>
              <a:defRPr sz="4800"/>
            </a:lvl3pPr>
            <a:lvl4pPr marL="2743063" indent="0">
              <a:buNone/>
              <a:defRPr sz="4000"/>
            </a:lvl4pPr>
            <a:lvl5pPr marL="3657417" indent="0">
              <a:buNone/>
              <a:defRPr sz="4000"/>
            </a:lvl5pPr>
            <a:lvl6pPr marL="4571771" indent="0">
              <a:buNone/>
              <a:defRPr sz="4000"/>
            </a:lvl6pPr>
            <a:lvl7pPr marL="5486126" indent="0">
              <a:buNone/>
              <a:defRPr sz="4000"/>
            </a:lvl7pPr>
            <a:lvl8pPr marL="6400480" indent="0">
              <a:buNone/>
              <a:defRPr sz="4000"/>
            </a:lvl8pPr>
            <a:lvl9pPr marL="7314834" indent="0">
              <a:buNone/>
              <a:defRPr sz="4000"/>
            </a:lvl9pPr>
          </a:lstStyle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2408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20899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8664" y="730250"/>
            <a:ext cx="5257458" cy="11623676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291" y="730250"/>
            <a:ext cx="15467593" cy="11623676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80472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tellysbilde">
    <p:bg>
      <p:bgPr>
        <a:solidFill>
          <a:srgbClr val="3738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>
            <a:extLst>
              <a:ext uri="{FF2B5EF4-FFF2-40B4-BE49-F238E27FC236}">
                <a16:creationId xmlns:a16="http://schemas.microsoft.com/office/drawing/2014/main" id="{108441AD-A28F-2D4C-A3F7-2632467F83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903"/>
          <a:stretch/>
        </p:blipFill>
        <p:spPr>
          <a:xfrm>
            <a:off x="5562600" y="915685"/>
            <a:ext cx="13258801" cy="5195399"/>
          </a:xfrm>
          <a:prstGeom prst="rect">
            <a:avLst/>
          </a:prstGeom>
        </p:spPr>
      </p:pic>
      <p:sp>
        <p:nvSpPr>
          <p:cNvPr id="8" name="Tittel 54">
            <a:extLst>
              <a:ext uri="{FF2B5EF4-FFF2-40B4-BE49-F238E27FC236}">
                <a16:creationId xmlns:a16="http://schemas.microsoft.com/office/drawing/2014/main" id="{07108427-EB30-F449-BE10-900AC6490D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0655" y="6248400"/>
            <a:ext cx="22222691" cy="2480300"/>
          </a:xfrm>
          <a:prstGeom prst="rect">
            <a:avLst/>
          </a:prstGeom>
        </p:spPr>
        <p:txBody>
          <a:bodyPr/>
          <a:lstStyle>
            <a:lvl1pPr algn="ctr">
              <a:defRPr sz="7000" b="1">
                <a:solidFill>
                  <a:srgbClr val="91C5A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/>
              <a:t>Title for presentation </a:t>
            </a:r>
            <a:br>
              <a:rPr lang="en-GB" noProof="0"/>
            </a:br>
            <a:r>
              <a:rPr lang="en-GB" noProof="0"/>
              <a:t>in English or Norwegian</a:t>
            </a:r>
          </a:p>
        </p:txBody>
      </p:sp>
      <p:sp>
        <p:nvSpPr>
          <p:cNvPr id="9" name="Plassholder for tekst 70">
            <a:extLst>
              <a:ext uri="{FF2B5EF4-FFF2-40B4-BE49-F238E27FC236}">
                <a16:creationId xmlns:a16="http://schemas.microsoft.com/office/drawing/2014/main" id="{869A6021-D6D2-9E44-B05E-4354135ADE7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80655" y="9003331"/>
            <a:ext cx="22222691" cy="18430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4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/>
              <a:t>Subtitle of presentation if needed</a:t>
            </a:r>
          </a:p>
        </p:txBody>
      </p:sp>
      <p:sp>
        <p:nvSpPr>
          <p:cNvPr id="59" name="Text Box 9">
            <a:extLst>
              <a:ext uri="{FF2B5EF4-FFF2-40B4-BE49-F238E27FC236}">
                <a16:creationId xmlns:a16="http://schemas.microsoft.com/office/drawing/2014/main" id="{261775F1-3BB6-784A-B806-BA013034D74F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09456" y="11007858"/>
            <a:ext cx="6248400" cy="1516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/>
          <a:lstStyle>
            <a:lvl1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GB" altLang="hu-HU" sz="2500" b="1" noProof="0" dirty="0">
                <a:solidFill>
                  <a:srgbClr val="F3E591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Research Centre for Responsible Media Technology and Innovation</a:t>
            </a:r>
          </a:p>
          <a:p>
            <a:pPr algn="l">
              <a:lnSpc>
                <a:spcPct val="120000"/>
              </a:lnSpc>
            </a:pPr>
            <a:r>
              <a:rPr lang="en-GB" altLang="hu-HU" sz="2400" b="0" noProof="0" dirty="0">
                <a:solidFill>
                  <a:schemeClr val="bg1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Project number 309339</a:t>
            </a:r>
          </a:p>
          <a:p>
            <a:pPr algn="l">
              <a:lnSpc>
                <a:spcPct val="120000"/>
              </a:lnSpc>
            </a:pPr>
            <a:endParaRPr lang="hu-HU" altLang="hu-HU" sz="2500" b="1" dirty="0">
              <a:solidFill>
                <a:srgbClr val="F3E591"/>
              </a:solidFill>
              <a:latin typeface="Arial" panose="020B0604020202020204" pitchFamily="34" charset="0"/>
              <a:ea typeface="Helvetica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</p:txBody>
      </p:sp>
      <p:pic>
        <p:nvPicPr>
          <p:cNvPr id="60" name="Picture 59" descr="A picture containing text, bottle&#10;&#10;Description automatically generated">
            <a:extLst>
              <a:ext uri="{FF2B5EF4-FFF2-40B4-BE49-F238E27FC236}">
                <a16:creationId xmlns:a16="http://schemas.microsoft.com/office/drawing/2014/main" id="{68C5651C-64EA-5A4D-988A-040A7F1FC9D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46032" y="12544809"/>
            <a:ext cx="4385391" cy="970879"/>
          </a:xfrm>
          <a:prstGeom prst="rect">
            <a:avLst/>
          </a:prstGeom>
        </p:spPr>
      </p:pic>
      <p:grpSp>
        <p:nvGrpSpPr>
          <p:cNvPr id="2" name="Gruppe 1">
            <a:extLst>
              <a:ext uri="{FF2B5EF4-FFF2-40B4-BE49-F238E27FC236}">
                <a16:creationId xmlns:a16="http://schemas.microsoft.com/office/drawing/2014/main" id="{0E572FFA-9AED-7CAB-D2F9-B0020FB74FB6}"/>
              </a:ext>
            </a:extLst>
          </p:cNvPr>
          <p:cNvGrpSpPr/>
          <p:nvPr userDrawn="1"/>
        </p:nvGrpSpPr>
        <p:grpSpPr>
          <a:xfrm>
            <a:off x="9811684" y="11263555"/>
            <a:ext cx="13026525" cy="2176986"/>
            <a:chOff x="9811684" y="11263555"/>
            <a:chExt cx="13026525" cy="2176986"/>
          </a:xfrm>
        </p:grpSpPr>
        <p:pic>
          <p:nvPicPr>
            <p:cNvPr id="3" name="Graphic 35">
              <a:extLst>
                <a:ext uri="{FF2B5EF4-FFF2-40B4-BE49-F238E27FC236}">
                  <a16:creationId xmlns:a16="http://schemas.microsoft.com/office/drawing/2014/main" id="{094B15C7-9A2B-A618-CBD3-628EC617D7E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 l="28435" t="25808" r="27571" b="27602"/>
            <a:stretch/>
          </p:blipFill>
          <p:spPr>
            <a:xfrm>
              <a:off x="10930182" y="11263555"/>
              <a:ext cx="1098455" cy="1170004"/>
            </a:xfrm>
            <a:prstGeom prst="rect">
              <a:avLst/>
            </a:prstGeom>
          </p:spPr>
        </p:pic>
        <p:pic>
          <p:nvPicPr>
            <p:cNvPr id="4" name="Picture 39" descr="Icon&#10;&#10;Description automatically generated">
              <a:extLst>
                <a:ext uri="{FF2B5EF4-FFF2-40B4-BE49-F238E27FC236}">
                  <a16:creationId xmlns:a16="http://schemas.microsoft.com/office/drawing/2014/main" id="{84101C50-69CE-FAA0-0761-AE5BFC1219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17800039" y="12385930"/>
              <a:ext cx="1054611" cy="1054611"/>
            </a:xfrm>
            <a:prstGeom prst="rect">
              <a:avLst/>
            </a:prstGeom>
          </p:spPr>
        </p:pic>
        <p:pic>
          <p:nvPicPr>
            <p:cNvPr id="5" name="Picture 1">
              <a:extLst>
                <a:ext uri="{FF2B5EF4-FFF2-40B4-BE49-F238E27FC236}">
                  <a16:creationId xmlns:a16="http://schemas.microsoft.com/office/drawing/2014/main" id="{8F970C92-8E1D-B89B-513A-B40E5A799570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303" t="12358"/>
            <a:stretch/>
          </p:blipFill>
          <p:spPr bwMode="auto">
            <a:xfrm>
              <a:off x="9813448" y="11422314"/>
              <a:ext cx="1145147" cy="10519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6" name="Picture 2">
              <a:extLst>
                <a:ext uri="{FF2B5EF4-FFF2-40B4-BE49-F238E27FC236}">
                  <a16:creationId xmlns:a16="http://schemas.microsoft.com/office/drawing/2014/main" id="{2827D0E6-25AA-AF28-20D1-FBB05D0939B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070"/>
            <a:stretch/>
          </p:blipFill>
          <p:spPr bwMode="auto">
            <a:xfrm>
              <a:off x="12134218" y="11445180"/>
              <a:ext cx="3080053" cy="8067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0" name="Picture 34" descr="A black and white logo&#10;&#10;Description automatically generated with low confidence">
              <a:extLst>
                <a:ext uri="{FF2B5EF4-FFF2-40B4-BE49-F238E27FC236}">
                  <a16:creationId xmlns:a16="http://schemas.microsoft.com/office/drawing/2014/main" id="{96E7E5E1-7F47-4632-CF32-A4E7F69BC39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/>
            <a:stretch>
              <a:fillRect/>
            </a:stretch>
          </p:blipFill>
          <p:spPr>
            <a:xfrm>
              <a:off x="18057262" y="11404649"/>
              <a:ext cx="465047" cy="887816"/>
            </a:xfrm>
            <a:prstGeom prst="rect">
              <a:avLst/>
            </a:prstGeom>
          </p:spPr>
        </p:pic>
        <p:pic>
          <p:nvPicPr>
            <p:cNvPr id="11" name="Picture 38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9771B598-41A8-7755-14CC-43F58D7497D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/>
            <a:stretch>
              <a:fillRect/>
            </a:stretch>
          </p:blipFill>
          <p:spPr>
            <a:xfrm>
              <a:off x="13197884" y="12483127"/>
              <a:ext cx="2438877" cy="793717"/>
            </a:xfrm>
            <a:prstGeom prst="rect">
              <a:avLst/>
            </a:prstGeom>
          </p:spPr>
        </p:pic>
        <p:pic>
          <p:nvPicPr>
            <p:cNvPr id="12" name="Picture 41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F31CB20-45BF-BA47-1CBB-F286FCBC976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/>
            <a:stretch>
              <a:fillRect/>
            </a:stretch>
          </p:blipFill>
          <p:spPr>
            <a:xfrm>
              <a:off x="19158247" y="12526420"/>
              <a:ext cx="3679962" cy="707130"/>
            </a:xfrm>
            <a:prstGeom prst="rect">
              <a:avLst/>
            </a:prstGeom>
          </p:spPr>
        </p:pic>
        <p:pic>
          <p:nvPicPr>
            <p:cNvPr id="13" name="Picture 42" descr="Icon&#10;&#10;Description automatically generated">
              <a:extLst>
                <a:ext uri="{FF2B5EF4-FFF2-40B4-BE49-F238E27FC236}">
                  <a16:creationId xmlns:a16="http://schemas.microsoft.com/office/drawing/2014/main" id="{DB80A667-C611-D5E6-885F-CF78E2AD36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/>
            <a:stretch>
              <a:fillRect/>
            </a:stretch>
          </p:blipFill>
          <p:spPr>
            <a:xfrm>
              <a:off x="15973607" y="12501945"/>
              <a:ext cx="1515279" cy="822580"/>
            </a:xfrm>
            <a:prstGeom prst="rect">
              <a:avLst/>
            </a:prstGeom>
          </p:spPr>
        </p:pic>
        <p:pic>
          <p:nvPicPr>
            <p:cNvPr id="14" name="Picture 43" descr="A picture containing text, clipart, tableware&#10;&#10;Description automatically generated">
              <a:extLst>
                <a:ext uri="{FF2B5EF4-FFF2-40B4-BE49-F238E27FC236}">
                  <a16:creationId xmlns:a16="http://schemas.microsoft.com/office/drawing/2014/main" id="{F9C3BBEE-E5F2-29CE-6618-2A1265E8717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9811684" y="12523592"/>
              <a:ext cx="3059420" cy="779286"/>
            </a:xfrm>
            <a:prstGeom prst="rect">
              <a:avLst/>
            </a:prstGeom>
          </p:spPr>
        </p:pic>
        <p:pic>
          <p:nvPicPr>
            <p:cNvPr id="15" name="Picture 45" descr="Text, logo&#10;&#10;Description automatically generated">
              <a:extLst>
                <a:ext uri="{FF2B5EF4-FFF2-40B4-BE49-F238E27FC236}">
                  <a16:creationId xmlns:a16="http://schemas.microsoft.com/office/drawing/2014/main" id="{47503866-49C7-8A55-F85A-E3CB659FF66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/>
            <a:stretch>
              <a:fillRect/>
            </a:stretch>
          </p:blipFill>
          <p:spPr>
            <a:xfrm>
              <a:off x="21431800" y="11466130"/>
              <a:ext cx="1356535" cy="764855"/>
            </a:xfrm>
            <a:prstGeom prst="rect">
              <a:avLst/>
            </a:prstGeom>
          </p:spPr>
        </p:pic>
        <p:pic>
          <p:nvPicPr>
            <p:cNvPr id="16" name="Bilde 15" descr="Et bilde som inneholder Font, Grafikk, logo, grafisk design&#10;&#10;Automatisk generert beskrivelse">
              <a:extLst>
                <a:ext uri="{FF2B5EF4-FFF2-40B4-BE49-F238E27FC236}">
                  <a16:creationId xmlns:a16="http://schemas.microsoft.com/office/drawing/2014/main" id="{E5C05794-4A98-D87D-17FE-C3842A76F43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/>
            <a:stretch>
              <a:fillRect/>
            </a:stretch>
          </p:blipFill>
          <p:spPr>
            <a:xfrm>
              <a:off x="18428835" y="11530529"/>
              <a:ext cx="3102714" cy="636057"/>
            </a:xfrm>
            <a:prstGeom prst="rect">
              <a:avLst/>
            </a:prstGeom>
          </p:spPr>
        </p:pic>
        <p:pic>
          <p:nvPicPr>
            <p:cNvPr id="17" name="Bilde 16" descr="Et bilde som inneholder Font, Grafikk, grafisk design, logo&#10;&#10;Automatisk generert beskrivelse">
              <a:extLst>
                <a:ext uri="{FF2B5EF4-FFF2-40B4-BE49-F238E27FC236}">
                  <a16:creationId xmlns:a16="http://schemas.microsoft.com/office/drawing/2014/main" id="{AB38879E-E00E-5C59-AD54-26CB5DEB61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/>
            <a:stretch>
              <a:fillRect/>
            </a:stretch>
          </p:blipFill>
          <p:spPr>
            <a:xfrm>
              <a:off x="15567678" y="11456548"/>
              <a:ext cx="2135947" cy="78401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23577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tellysbilde">
    <p:bg>
      <p:bgPr>
        <a:solidFill>
          <a:srgbClr val="3738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>
            <a:extLst>
              <a:ext uri="{FF2B5EF4-FFF2-40B4-BE49-F238E27FC236}">
                <a16:creationId xmlns:a16="http://schemas.microsoft.com/office/drawing/2014/main" id="{242FFB60-B4A8-B744-AE33-937A150A715B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382000" y="3098800"/>
            <a:ext cx="12934950" cy="345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/>
            <a:r>
              <a:rPr lang="hu-HU" altLang="hu-HU" sz="16000" b="1" err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Thank</a:t>
            </a:r>
            <a:r>
              <a:rPr lang="hu-HU" altLang="hu-HU" sz="16000" b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hu-HU" altLang="hu-HU" sz="16000" b="1" err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you</a:t>
            </a:r>
            <a:endParaRPr lang="hu-HU" altLang="hu-HU" sz="16000" b="1">
              <a:solidFill>
                <a:srgbClr val="91C5AF"/>
              </a:solidFill>
              <a:latin typeface="Arial" panose="020B0604020202020204" pitchFamily="34" charset="0"/>
              <a:ea typeface="Helvetica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  <a:p>
            <a:pPr algn="l"/>
            <a:r>
              <a:rPr lang="hu-HU" altLang="hu-HU" sz="6000" b="1" err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for</a:t>
            </a:r>
            <a:r>
              <a:rPr lang="hu-HU" altLang="hu-HU" sz="6000" b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hu-HU" altLang="hu-HU" sz="6000" b="1" err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your</a:t>
            </a:r>
            <a:r>
              <a:rPr lang="hu-HU" altLang="hu-HU" sz="6000" b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hu-HU" altLang="hu-HU" sz="6000" b="1" err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attention</a:t>
            </a:r>
            <a:endParaRPr lang="hu-HU" altLang="hu-HU" sz="6000" b="1">
              <a:solidFill>
                <a:srgbClr val="91C5AF"/>
              </a:solidFill>
              <a:latin typeface="Arial" panose="020B0604020202020204" pitchFamily="34" charset="0"/>
              <a:ea typeface="Helvetica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</p:txBody>
      </p:sp>
      <p:sp>
        <p:nvSpPr>
          <p:cNvPr id="15" name="Text Box 3">
            <a:extLst>
              <a:ext uri="{FF2B5EF4-FFF2-40B4-BE49-F238E27FC236}">
                <a16:creationId xmlns:a16="http://schemas.microsoft.com/office/drawing/2014/main" id="{D9A64A08-4523-3542-820F-583BF815BB68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534400" y="8021758"/>
            <a:ext cx="3236913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rPr lang="en-GB" altLang="hu-HU" sz="2500" b="1" noProof="0">
                <a:solidFill>
                  <a:schemeClr val="bg1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Contact information:</a:t>
            </a:r>
          </a:p>
        </p:txBody>
      </p:sp>
      <p:sp>
        <p:nvSpPr>
          <p:cNvPr id="16" name="Plassholder for tekst 2">
            <a:extLst>
              <a:ext uri="{FF2B5EF4-FFF2-40B4-BE49-F238E27FC236}">
                <a16:creationId xmlns:a16="http://schemas.microsoft.com/office/drawing/2014/main" id="{7A49B9EF-72E1-0E45-9CD7-1137175427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163800" y="8698487"/>
            <a:ext cx="6454931" cy="23722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O</a:t>
            </a:r>
            <a:r>
              <a:rPr lang="nb-NO" err="1"/>
              <a:t>ther</a:t>
            </a:r>
            <a:r>
              <a:rPr lang="nb-NO"/>
              <a:t>…</a:t>
            </a:r>
          </a:p>
        </p:txBody>
      </p:sp>
      <p:sp>
        <p:nvSpPr>
          <p:cNvPr id="17" name="Plassholder for tekst 2">
            <a:extLst>
              <a:ext uri="{FF2B5EF4-FFF2-40B4-BE49-F238E27FC236}">
                <a16:creationId xmlns:a16="http://schemas.microsoft.com/office/drawing/2014/main" id="{1C10485D-3AF4-4845-BDF7-C095D7BD6D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534400" y="8698487"/>
            <a:ext cx="6454931" cy="23722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/>
              <a:t>Kari Nordmann</a:t>
            </a:r>
          </a:p>
        </p:txBody>
      </p:sp>
      <p:sp>
        <p:nvSpPr>
          <p:cNvPr id="59" name="Text Box 9">
            <a:extLst>
              <a:ext uri="{FF2B5EF4-FFF2-40B4-BE49-F238E27FC236}">
                <a16:creationId xmlns:a16="http://schemas.microsoft.com/office/drawing/2014/main" id="{190E69A4-C61A-F742-8646-ED26A8A6E6B8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09456" y="11007858"/>
            <a:ext cx="6248400" cy="1516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/>
          <a:lstStyle>
            <a:lvl1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GB" altLang="hu-HU" sz="2500" b="1" noProof="0" dirty="0">
                <a:solidFill>
                  <a:srgbClr val="F3E591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Research Centre for Responsible Media Technology and Innovation</a:t>
            </a:r>
          </a:p>
          <a:p>
            <a:pPr algn="l">
              <a:lnSpc>
                <a:spcPct val="120000"/>
              </a:lnSpc>
            </a:pPr>
            <a:r>
              <a:rPr lang="en-GB" altLang="hu-HU" sz="2400" b="0" noProof="0" dirty="0">
                <a:solidFill>
                  <a:schemeClr val="bg1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Project number 309339</a:t>
            </a:r>
          </a:p>
          <a:p>
            <a:pPr algn="l">
              <a:lnSpc>
                <a:spcPct val="120000"/>
              </a:lnSpc>
            </a:pPr>
            <a:endParaRPr lang="hu-HU" altLang="hu-HU" sz="2500" b="1" dirty="0">
              <a:solidFill>
                <a:srgbClr val="F3E591"/>
              </a:solidFill>
              <a:latin typeface="Arial" panose="020B0604020202020204" pitchFamily="34" charset="0"/>
              <a:ea typeface="Helvetica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</p:txBody>
      </p:sp>
      <p:pic>
        <p:nvPicPr>
          <p:cNvPr id="60" name="Picture 59" descr="A picture containing text, bottle&#10;&#10;Description automatically generated">
            <a:extLst>
              <a:ext uri="{FF2B5EF4-FFF2-40B4-BE49-F238E27FC236}">
                <a16:creationId xmlns:a16="http://schemas.microsoft.com/office/drawing/2014/main" id="{3D5C7E00-BCB2-5F46-B628-0F718D23F1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6032" y="12544809"/>
            <a:ext cx="4385391" cy="970879"/>
          </a:xfrm>
          <a:prstGeom prst="rect">
            <a:avLst/>
          </a:prstGeom>
        </p:spPr>
      </p:pic>
      <p:pic>
        <p:nvPicPr>
          <p:cNvPr id="61" name="Grafikk 17">
            <a:extLst>
              <a:ext uri="{FF2B5EF4-FFF2-40B4-BE49-F238E27FC236}">
                <a16:creationId xmlns:a16="http://schemas.microsoft.com/office/drawing/2014/main" id="{841A2584-F196-9548-AF26-6D902C279BC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-1247223" y="3118244"/>
            <a:ext cx="10010321" cy="5363786"/>
          </a:xfrm>
          <a:prstGeom prst="rect">
            <a:avLst/>
          </a:prstGeom>
        </p:spPr>
      </p:pic>
      <p:grpSp>
        <p:nvGrpSpPr>
          <p:cNvPr id="2" name="Gruppe 1">
            <a:extLst>
              <a:ext uri="{FF2B5EF4-FFF2-40B4-BE49-F238E27FC236}">
                <a16:creationId xmlns:a16="http://schemas.microsoft.com/office/drawing/2014/main" id="{60B78468-FB14-5D85-2672-CC079C04D385}"/>
              </a:ext>
            </a:extLst>
          </p:cNvPr>
          <p:cNvGrpSpPr/>
          <p:nvPr userDrawn="1"/>
        </p:nvGrpSpPr>
        <p:grpSpPr>
          <a:xfrm>
            <a:off x="9811684" y="11263555"/>
            <a:ext cx="13026525" cy="2176986"/>
            <a:chOff x="9811684" y="11263555"/>
            <a:chExt cx="13026525" cy="2176986"/>
          </a:xfrm>
        </p:grpSpPr>
        <p:pic>
          <p:nvPicPr>
            <p:cNvPr id="3" name="Graphic 35">
              <a:extLst>
                <a:ext uri="{FF2B5EF4-FFF2-40B4-BE49-F238E27FC236}">
                  <a16:creationId xmlns:a16="http://schemas.microsoft.com/office/drawing/2014/main" id="{30DDCF8C-A827-4908-CACE-998FDF56A75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 l="28435" t="25808" r="27571" b="27602"/>
            <a:stretch/>
          </p:blipFill>
          <p:spPr>
            <a:xfrm>
              <a:off x="10930182" y="11263555"/>
              <a:ext cx="1098455" cy="1170004"/>
            </a:xfrm>
            <a:prstGeom prst="rect">
              <a:avLst/>
            </a:prstGeom>
          </p:spPr>
        </p:pic>
        <p:pic>
          <p:nvPicPr>
            <p:cNvPr id="4" name="Picture 39" descr="Icon&#10;&#10;Description automatically generated">
              <a:extLst>
                <a:ext uri="{FF2B5EF4-FFF2-40B4-BE49-F238E27FC236}">
                  <a16:creationId xmlns:a16="http://schemas.microsoft.com/office/drawing/2014/main" id="{CCF133E6-A27E-0640-D90C-0C9027B488C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/>
            <a:stretch>
              <a:fillRect/>
            </a:stretch>
          </p:blipFill>
          <p:spPr>
            <a:xfrm>
              <a:off x="17800039" y="12385930"/>
              <a:ext cx="1054611" cy="1054611"/>
            </a:xfrm>
            <a:prstGeom prst="rect">
              <a:avLst/>
            </a:prstGeom>
          </p:spPr>
        </p:pic>
        <p:pic>
          <p:nvPicPr>
            <p:cNvPr id="5" name="Picture 1">
              <a:extLst>
                <a:ext uri="{FF2B5EF4-FFF2-40B4-BE49-F238E27FC236}">
                  <a16:creationId xmlns:a16="http://schemas.microsoft.com/office/drawing/2014/main" id="{B0D54C07-E0DC-B7E3-5A53-86CDF5240D0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303" t="12358"/>
            <a:stretch/>
          </p:blipFill>
          <p:spPr bwMode="auto">
            <a:xfrm>
              <a:off x="9813448" y="11422314"/>
              <a:ext cx="1145147" cy="10519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6" name="Picture 2">
              <a:extLst>
                <a:ext uri="{FF2B5EF4-FFF2-40B4-BE49-F238E27FC236}">
                  <a16:creationId xmlns:a16="http://schemas.microsoft.com/office/drawing/2014/main" id="{5B2E04CA-B4CB-546C-E9E3-1B4935EA7E4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070"/>
            <a:stretch/>
          </p:blipFill>
          <p:spPr bwMode="auto">
            <a:xfrm>
              <a:off x="12134218" y="11445180"/>
              <a:ext cx="3080053" cy="8067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7" name="Picture 34" descr="A black and white logo&#10;&#10;Description automatically generated with low confidence">
              <a:extLst>
                <a:ext uri="{FF2B5EF4-FFF2-40B4-BE49-F238E27FC236}">
                  <a16:creationId xmlns:a16="http://schemas.microsoft.com/office/drawing/2014/main" id="{0AB9FD2E-66CB-E805-D829-6A40D471883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/>
            <a:stretch>
              <a:fillRect/>
            </a:stretch>
          </p:blipFill>
          <p:spPr>
            <a:xfrm>
              <a:off x="18057262" y="11404649"/>
              <a:ext cx="465047" cy="887816"/>
            </a:xfrm>
            <a:prstGeom prst="rect">
              <a:avLst/>
            </a:prstGeom>
          </p:spPr>
        </p:pic>
        <p:pic>
          <p:nvPicPr>
            <p:cNvPr id="8" name="Picture 38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EE3E24B7-1189-0073-54BB-023FF64E40A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/>
            <a:stretch>
              <a:fillRect/>
            </a:stretch>
          </p:blipFill>
          <p:spPr>
            <a:xfrm>
              <a:off x="13197884" y="12483127"/>
              <a:ext cx="2438877" cy="793717"/>
            </a:xfrm>
            <a:prstGeom prst="rect">
              <a:avLst/>
            </a:prstGeom>
          </p:spPr>
        </p:pic>
        <p:pic>
          <p:nvPicPr>
            <p:cNvPr id="9" name="Picture 41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8E2B34CF-9BF5-1675-49CF-59C4AC17FB8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/>
            <a:stretch>
              <a:fillRect/>
            </a:stretch>
          </p:blipFill>
          <p:spPr>
            <a:xfrm>
              <a:off x="19158247" y="12526420"/>
              <a:ext cx="3679962" cy="707130"/>
            </a:xfrm>
            <a:prstGeom prst="rect">
              <a:avLst/>
            </a:prstGeom>
          </p:spPr>
        </p:pic>
        <p:pic>
          <p:nvPicPr>
            <p:cNvPr id="10" name="Picture 42" descr="Icon&#10;&#10;Description automatically generated">
              <a:extLst>
                <a:ext uri="{FF2B5EF4-FFF2-40B4-BE49-F238E27FC236}">
                  <a16:creationId xmlns:a16="http://schemas.microsoft.com/office/drawing/2014/main" id="{2AC535A2-2D1B-8884-A643-64E5B32CE67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15973607" y="12501945"/>
              <a:ext cx="1515279" cy="822580"/>
            </a:xfrm>
            <a:prstGeom prst="rect">
              <a:avLst/>
            </a:prstGeom>
          </p:spPr>
        </p:pic>
        <p:pic>
          <p:nvPicPr>
            <p:cNvPr id="11" name="Picture 43" descr="A picture containing text, clipart, tableware&#10;&#10;Description automatically generated">
              <a:extLst>
                <a:ext uri="{FF2B5EF4-FFF2-40B4-BE49-F238E27FC236}">
                  <a16:creationId xmlns:a16="http://schemas.microsoft.com/office/drawing/2014/main" id="{E2877578-B055-2209-7A22-9C8D6F282C7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/>
            <a:stretch>
              <a:fillRect/>
            </a:stretch>
          </p:blipFill>
          <p:spPr>
            <a:xfrm>
              <a:off x="9811684" y="12523592"/>
              <a:ext cx="3059420" cy="779286"/>
            </a:xfrm>
            <a:prstGeom prst="rect">
              <a:avLst/>
            </a:prstGeom>
          </p:spPr>
        </p:pic>
        <p:pic>
          <p:nvPicPr>
            <p:cNvPr id="12" name="Picture 45" descr="Text, logo&#10;&#10;Description automatically generated">
              <a:extLst>
                <a:ext uri="{FF2B5EF4-FFF2-40B4-BE49-F238E27FC236}">
                  <a16:creationId xmlns:a16="http://schemas.microsoft.com/office/drawing/2014/main" id="{4159C87D-8D81-A72A-5DD5-EDB11AE4D47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/>
            <a:stretch>
              <a:fillRect/>
            </a:stretch>
          </p:blipFill>
          <p:spPr>
            <a:xfrm>
              <a:off x="21431800" y="11466130"/>
              <a:ext cx="1356535" cy="764855"/>
            </a:xfrm>
            <a:prstGeom prst="rect">
              <a:avLst/>
            </a:prstGeom>
          </p:spPr>
        </p:pic>
        <p:pic>
          <p:nvPicPr>
            <p:cNvPr id="13" name="Bilde 12" descr="Et bilde som inneholder Font, Grafikk, logo, grafisk design&#10;&#10;Automatisk generert beskrivelse">
              <a:extLst>
                <a:ext uri="{FF2B5EF4-FFF2-40B4-BE49-F238E27FC236}">
                  <a16:creationId xmlns:a16="http://schemas.microsoft.com/office/drawing/2014/main" id="{0991A67D-EB14-709B-3EF4-F68B800236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/>
            <a:stretch>
              <a:fillRect/>
            </a:stretch>
          </p:blipFill>
          <p:spPr>
            <a:xfrm>
              <a:off x="18428835" y="11530529"/>
              <a:ext cx="3102714" cy="636057"/>
            </a:xfrm>
            <a:prstGeom prst="rect">
              <a:avLst/>
            </a:prstGeom>
          </p:spPr>
        </p:pic>
        <p:pic>
          <p:nvPicPr>
            <p:cNvPr id="18" name="Bilde 17" descr="Et bilde som inneholder Font, Grafikk, grafisk design, logo&#10;&#10;Automatisk generert beskrivelse">
              <a:extLst>
                <a:ext uri="{FF2B5EF4-FFF2-40B4-BE49-F238E27FC236}">
                  <a16:creationId xmlns:a16="http://schemas.microsoft.com/office/drawing/2014/main" id="{FA98C005-8A23-3D3D-6253-A709205AB37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7"/>
            <a:stretch>
              <a:fillRect/>
            </a:stretch>
          </p:blipFill>
          <p:spPr>
            <a:xfrm>
              <a:off x="15567678" y="11456548"/>
              <a:ext cx="2135947" cy="78401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07967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291" y="3651250"/>
            <a:ext cx="21029831" cy="806750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nb-NO" dirty="0"/>
              <a:t>SFI MediaFutures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759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592" y="3419477"/>
            <a:ext cx="21029831" cy="5705474"/>
          </a:xfrm>
        </p:spPr>
        <p:txBody>
          <a:bodyPr anchor="b"/>
          <a:lstStyle>
            <a:lvl1pPr>
              <a:defRPr sz="11999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592" y="9178927"/>
            <a:ext cx="21029831" cy="2660147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35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487485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291" y="3651250"/>
            <a:ext cx="10362526" cy="821188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3596" y="3651250"/>
            <a:ext cx="10362526" cy="821188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304115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7" y="730251"/>
            <a:ext cx="21029831" cy="2651126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467" y="3381376"/>
            <a:ext cx="10314903" cy="1536699"/>
          </a:xfrm>
        </p:spPr>
        <p:txBody>
          <a:bodyPr anchor="b"/>
          <a:lstStyle>
            <a:lvl1pPr marL="0" indent="0">
              <a:buNone/>
              <a:defRPr sz="4800" b="0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467" y="5010150"/>
            <a:ext cx="10314903" cy="694923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3597" y="3454401"/>
            <a:ext cx="10365701" cy="1463674"/>
          </a:xfrm>
        </p:spPr>
        <p:txBody>
          <a:bodyPr anchor="b"/>
          <a:lstStyle>
            <a:lvl1pPr marL="0" indent="0">
              <a:buNone/>
              <a:defRPr sz="4800" b="0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3597" y="5010150"/>
            <a:ext cx="10365701" cy="694923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66069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649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tellysbilde">
    <p:bg>
      <p:bgPr>
        <a:solidFill>
          <a:srgbClr val="3738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>
            <a:extLst>
              <a:ext uri="{FF2B5EF4-FFF2-40B4-BE49-F238E27FC236}">
                <a16:creationId xmlns:a16="http://schemas.microsoft.com/office/drawing/2014/main" id="{242FFB60-B4A8-B744-AE33-937A150A715B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382000" y="3098800"/>
            <a:ext cx="12934950" cy="345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/>
            <a:r>
              <a:rPr lang="hu-HU" altLang="hu-HU" sz="16000" b="1" err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Thank</a:t>
            </a:r>
            <a:r>
              <a:rPr lang="hu-HU" altLang="hu-HU" sz="16000" b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hu-HU" altLang="hu-HU" sz="16000" b="1" err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you</a:t>
            </a:r>
            <a:endParaRPr lang="hu-HU" altLang="hu-HU" sz="16000" b="1">
              <a:solidFill>
                <a:srgbClr val="91C5AF"/>
              </a:solidFill>
              <a:latin typeface="Arial" panose="020B0604020202020204" pitchFamily="34" charset="0"/>
              <a:ea typeface="Helvetica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  <a:p>
            <a:pPr algn="l"/>
            <a:r>
              <a:rPr lang="hu-HU" altLang="hu-HU" sz="6000" b="1" err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for</a:t>
            </a:r>
            <a:r>
              <a:rPr lang="hu-HU" altLang="hu-HU" sz="6000" b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hu-HU" altLang="hu-HU" sz="6000" b="1" err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your</a:t>
            </a:r>
            <a:r>
              <a:rPr lang="hu-HU" altLang="hu-HU" sz="6000" b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 </a:t>
            </a:r>
            <a:r>
              <a:rPr lang="hu-HU" altLang="hu-HU" sz="6000" b="1" err="1">
                <a:solidFill>
                  <a:srgbClr val="91C5AF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attention</a:t>
            </a:r>
            <a:endParaRPr lang="hu-HU" altLang="hu-HU" sz="6000" b="1">
              <a:solidFill>
                <a:srgbClr val="91C5AF"/>
              </a:solidFill>
              <a:latin typeface="Arial" panose="020B0604020202020204" pitchFamily="34" charset="0"/>
              <a:ea typeface="Helvetica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</p:txBody>
      </p:sp>
      <p:sp>
        <p:nvSpPr>
          <p:cNvPr id="15" name="Text Box 3">
            <a:extLst>
              <a:ext uri="{FF2B5EF4-FFF2-40B4-BE49-F238E27FC236}">
                <a16:creationId xmlns:a16="http://schemas.microsoft.com/office/drawing/2014/main" id="{D9A64A08-4523-3542-820F-583BF815BB68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534400" y="8021758"/>
            <a:ext cx="3236913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rPr lang="en-GB" altLang="hu-HU" sz="2500" b="1" noProof="0">
                <a:solidFill>
                  <a:schemeClr val="bg1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Contact information:</a:t>
            </a:r>
          </a:p>
        </p:txBody>
      </p:sp>
      <p:sp>
        <p:nvSpPr>
          <p:cNvPr id="16" name="Plassholder for tekst 2">
            <a:extLst>
              <a:ext uri="{FF2B5EF4-FFF2-40B4-BE49-F238E27FC236}">
                <a16:creationId xmlns:a16="http://schemas.microsoft.com/office/drawing/2014/main" id="{7A49B9EF-72E1-0E45-9CD7-1137175427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163800" y="8698487"/>
            <a:ext cx="6454931" cy="23722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O</a:t>
            </a:r>
            <a:r>
              <a:rPr lang="nb-NO" err="1"/>
              <a:t>ther</a:t>
            </a:r>
            <a:r>
              <a:rPr lang="nb-NO"/>
              <a:t>…</a:t>
            </a:r>
          </a:p>
        </p:txBody>
      </p:sp>
      <p:sp>
        <p:nvSpPr>
          <p:cNvPr id="17" name="Plassholder for tekst 2">
            <a:extLst>
              <a:ext uri="{FF2B5EF4-FFF2-40B4-BE49-F238E27FC236}">
                <a16:creationId xmlns:a16="http://schemas.microsoft.com/office/drawing/2014/main" id="{1C10485D-3AF4-4845-BDF7-C095D7BD6D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534400" y="8698487"/>
            <a:ext cx="6454931" cy="23722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/>
              <a:t>Kari Nordmann</a:t>
            </a:r>
          </a:p>
        </p:txBody>
      </p:sp>
      <p:sp>
        <p:nvSpPr>
          <p:cNvPr id="70" name="Text Box 9">
            <a:extLst>
              <a:ext uri="{FF2B5EF4-FFF2-40B4-BE49-F238E27FC236}">
                <a16:creationId xmlns:a16="http://schemas.microsoft.com/office/drawing/2014/main" id="{446628FF-2842-6E48-A245-F8210FADE890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09456" y="11007858"/>
            <a:ext cx="6248400" cy="1516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/>
          <a:lstStyle>
            <a:lvl1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1pPr>
            <a:lvl2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2pPr>
            <a:lvl3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3pPr>
            <a:lvl4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4pPr>
            <a:lvl5pPr defTabSz="433388"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5pPr>
            <a:lvl6pPr marL="4572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6pPr>
            <a:lvl7pPr marL="9144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7pPr>
            <a:lvl8pPr marL="13716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8pPr>
            <a:lvl9pPr marL="1828800" indent="1828800" algn="ctr" defTabSz="433388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GB" altLang="hu-HU" sz="2500" b="1" noProof="0" dirty="0">
                <a:solidFill>
                  <a:srgbClr val="F3E591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Research Centre for Responsible Media Technology and Innovation</a:t>
            </a:r>
          </a:p>
          <a:p>
            <a:pPr algn="l">
              <a:lnSpc>
                <a:spcPct val="120000"/>
              </a:lnSpc>
            </a:pPr>
            <a:r>
              <a:rPr lang="en-GB" altLang="hu-HU" sz="2400" b="0" noProof="0" dirty="0">
                <a:solidFill>
                  <a:schemeClr val="bg1"/>
                </a:solidFill>
                <a:latin typeface="Arial" panose="020B0604020202020204" pitchFamily="34" charset="0"/>
                <a:ea typeface="Helvetica" panose="020B0604020202020204" pitchFamily="34" charset="0"/>
                <a:cs typeface="Arial" panose="020B0604020202020204" pitchFamily="34" charset="0"/>
                <a:sym typeface="Helvetica" panose="020B0604020202020204" pitchFamily="34" charset="0"/>
              </a:rPr>
              <a:t>Project number 309339</a:t>
            </a:r>
          </a:p>
          <a:p>
            <a:pPr algn="l">
              <a:lnSpc>
                <a:spcPct val="120000"/>
              </a:lnSpc>
            </a:pPr>
            <a:endParaRPr lang="hu-HU" altLang="hu-HU" sz="2500" b="1" dirty="0">
              <a:solidFill>
                <a:srgbClr val="F3E591"/>
              </a:solidFill>
              <a:latin typeface="Arial" panose="020B0604020202020204" pitchFamily="34" charset="0"/>
              <a:ea typeface="Helvetica" panose="020B0604020202020204" pitchFamily="34" charset="0"/>
              <a:cs typeface="Arial" panose="020B0604020202020204" pitchFamily="34" charset="0"/>
              <a:sym typeface="Helvetica" panose="020B0604020202020204" pitchFamily="34" charset="0"/>
            </a:endParaRPr>
          </a:p>
        </p:txBody>
      </p:sp>
      <p:pic>
        <p:nvPicPr>
          <p:cNvPr id="71" name="Picture 70" descr="A picture containing text, bottle&#10;&#10;Description automatically generated">
            <a:extLst>
              <a:ext uri="{FF2B5EF4-FFF2-40B4-BE49-F238E27FC236}">
                <a16:creationId xmlns:a16="http://schemas.microsoft.com/office/drawing/2014/main" id="{AE40B5DB-797A-AA46-8337-52892DC9F17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6032" y="12544809"/>
            <a:ext cx="4385391" cy="970879"/>
          </a:xfrm>
          <a:prstGeom prst="rect">
            <a:avLst/>
          </a:prstGeom>
        </p:spPr>
      </p:pic>
      <p:pic>
        <p:nvPicPr>
          <p:cNvPr id="72" name="Grafikk 17">
            <a:extLst>
              <a:ext uri="{FF2B5EF4-FFF2-40B4-BE49-F238E27FC236}">
                <a16:creationId xmlns:a16="http://schemas.microsoft.com/office/drawing/2014/main" id="{B65AE5AD-D342-DC41-BF35-B4781721E7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-1247223" y="3118244"/>
            <a:ext cx="10010321" cy="5363786"/>
          </a:xfrm>
          <a:prstGeom prst="rect">
            <a:avLst/>
          </a:prstGeom>
        </p:spPr>
      </p:pic>
      <p:grpSp>
        <p:nvGrpSpPr>
          <p:cNvPr id="22" name="Gruppe 21">
            <a:extLst>
              <a:ext uri="{FF2B5EF4-FFF2-40B4-BE49-F238E27FC236}">
                <a16:creationId xmlns:a16="http://schemas.microsoft.com/office/drawing/2014/main" id="{E71CDC36-FE19-F80D-57D4-A7FE2F7DC5D7}"/>
              </a:ext>
            </a:extLst>
          </p:cNvPr>
          <p:cNvGrpSpPr/>
          <p:nvPr userDrawn="1"/>
        </p:nvGrpSpPr>
        <p:grpSpPr>
          <a:xfrm>
            <a:off x="9811684" y="11263555"/>
            <a:ext cx="13026525" cy="2176986"/>
            <a:chOff x="9811684" y="11263555"/>
            <a:chExt cx="13026525" cy="2176986"/>
          </a:xfrm>
        </p:grpSpPr>
        <p:pic>
          <p:nvPicPr>
            <p:cNvPr id="23" name="Graphic 35">
              <a:extLst>
                <a:ext uri="{FF2B5EF4-FFF2-40B4-BE49-F238E27FC236}">
                  <a16:creationId xmlns:a16="http://schemas.microsoft.com/office/drawing/2014/main" id="{46E443AE-D5B5-0475-1DFB-42FC868364B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 l="28435" t="25808" r="27571" b="27602"/>
            <a:stretch/>
          </p:blipFill>
          <p:spPr>
            <a:xfrm>
              <a:off x="10930182" y="11263555"/>
              <a:ext cx="1098455" cy="1170004"/>
            </a:xfrm>
            <a:prstGeom prst="rect">
              <a:avLst/>
            </a:prstGeom>
          </p:spPr>
        </p:pic>
        <p:pic>
          <p:nvPicPr>
            <p:cNvPr id="24" name="Picture 39" descr="Icon&#10;&#10;Description automatically generated">
              <a:extLst>
                <a:ext uri="{FF2B5EF4-FFF2-40B4-BE49-F238E27FC236}">
                  <a16:creationId xmlns:a16="http://schemas.microsoft.com/office/drawing/2014/main" id="{8306A94B-39A4-F363-86BB-F31B87F1BEC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/>
            <a:stretch>
              <a:fillRect/>
            </a:stretch>
          </p:blipFill>
          <p:spPr>
            <a:xfrm>
              <a:off x="17800039" y="12385930"/>
              <a:ext cx="1054611" cy="1054611"/>
            </a:xfrm>
            <a:prstGeom prst="rect">
              <a:avLst/>
            </a:prstGeom>
          </p:spPr>
        </p:pic>
        <p:pic>
          <p:nvPicPr>
            <p:cNvPr id="25" name="Picture 1">
              <a:extLst>
                <a:ext uri="{FF2B5EF4-FFF2-40B4-BE49-F238E27FC236}">
                  <a16:creationId xmlns:a16="http://schemas.microsoft.com/office/drawing/2014/main" id="{2E894495-D605-7BC0-FEAD-CF67A3FBC1A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303" t="12358"/>
            <a:stretch/>
          </p:blipFill>
          <p:spPr bwMode="auto">
            <a:xfrm>
              <a:off x="9813448" y="11422314"/>
              <a:ext cx="1145147" cy="10519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26" name="Picture 2">
              <a:extLst>
                <a:ext uri="{FF2B5EF4-FFF2-40B4-BE49-F238E27FC236}">
                  <a16:creationId xmlns:a16="http://schemas.microsoft.com/office/drawing/2014/main" id="{BF4924F7-6B27-035D-A01D-547286C604C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070"/>
            <a:stretch/>
          </p:blipFill>
          <p:spPr bwMode="auto">
            <a:xfrm>
              <a:off x="12134218" y="11445180"/>
              <a:ext cx="3080053" cy="8067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27" name="Picture 34" descr="A black and white logo&#10;&#10;Description automatically generated with low confidence">
              <a:extLst>
                <a:ext uri="{FF2B5EF4-FFF2-40B4-BE49-F238E27FC236}">
                  <a16:creationId xmlns:a16="http://schemas.microsoft.com/office/drawing/2014/main" id="{2650F569-E1BE-960A-7595-FDA850422D2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/>
            <a:stretch>
              <a:fillRect/>
            </a:stretch>
          </p:blipFill>
          <p:spPr>
            <a:xfrm>
              <a:off x="18057262" y="11404649"/>
              <a:ext cx="465047" cy="887816"/>
            </a:xfrm>
            <a:prstGeom prst="rect">
              <a:avLst/>
            </a:prstGeom>
          </p:spPr>
        </p:pic>
        <p:pic>
          <p:nvPicPr>
            <p:cNvPr id="28" name="Picture 38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6CF43191-F372-2497-AA7A-5E1B630BFA9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/>
            <a:stretch>
              <a:fillRect/>
            </a:stretch>
          </p:blipFill>
          <p:spPr>
            <a:xfrm>
              <a:off x="13197884" y="12483127"/>
              <a:ext cx="2438877" cy="793717"/>
            </a:xfrm>
            <a:prstGeom prst="rect">
              <a:avLst/>
            </a:prstGeom>
          </p:spPr>
        </p:pic>
        <p:pic>
          <p:nvPicPr>
            <p:cNvPr id="29" name="Picture 41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A3C47EBE-ED29-7CC4-CADD-B3B6457267D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/>
            <a:stretch>
              <a:fillRect/>
            </a:stretch>
          </p:blipFill>
          <p:spPr>
            <a:xfrm>
              <a:off x="19158247" y="12526420"/>
              <a:ext cx="3679962" cy="707130"/>
            </a:xfrm>
            <a:prstGeom prst="rect">
              <a:avLst/>
            </a:prstGeom>
          </p:spPr>
        </p:pic>
        <p:pic>
          <p:nvPicPr>
            <p:cNvPr id="30" name="Picture 42" descr="Icon&#10;&#10;Description automatically generated">
              <a:extLst>
                <a:ext uri="{FF2B5EF4-FFF2-40B4-BE49-F238E27FC236}">
                  <a16:creationId xmlns:a16="http://schemas.microsoft.com/office/drawing/2014/main" id="{FE08DF88-18A4-25DE-89A1-801C2AB9C3B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15973607" y="12501945"/>
              <a:ext cx="1515279" cy="822580"/>
            </a:xfrm>
            <a:prstGeom prst="rect">
              <a:avLst/>
            </a:prstGeom>
          </p:spPr>
        </p:pic>
        <p:pic>
          <p:nvPicPr>
            <p:cNvPr id="31" name="Picture 43" descr="A picture containing text, clipart, tableware&#10;&#10;Description automatically generated">
              <a:extLst>
                <a:ext uri="{FF2B5EF4-FFF2-40B4-BE49-F238E27FC236}">
                  <a16:creationId xmlns:a16="http://schemas.microsoft.com/office/drawing/2014/main" id="{E26AF856-4730-D3B2-D648-5E9AAE3E704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/>
            <a:stretch>
              <a:fillRect/>
            </a:stretch>
          </p:blipFill>
          <p:spPr>
            <a:xfrm>
              <a:off x="9811684" y="12523592"/>
              <a:ext cx="3059420" cy="779286"/>
            </a:xfrm>
            <a:prstGeom prst="rect">
              <a:avLst/>
            </a:prstGeom>
          </p:spPr>
        </p:pic>
        <p:pic>
          <p:nvPicPr>
            <p:cNvPr id="32" name="Picture 45" descr="Text, logo&#10;&#10;Description automatically generated">
              <a:extLst>
                <a:ext uri="{FF2B5EF4-FFF2-40B4-BE49-F238E27FC236}">
                  <a16:creationId xmlns:a16="http://schemas.microsoft.com/office/drawing/2014/main" id="{485E6787-8C3C-C39F-A6F1-36D07F7C019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/>
            <a:stretch>
              <a:fillRect/>
            </a:stretch>
          </p:blipFill>
          <p:spPr>
            <a:xfrm>
              <a:off x="21431800" y="11466130"/>
              <a:ext cx="1356535" cy="764855"/>
            </a:xfrm>
            <a:prstGeom prst="rect">
              <a:avLst/>
            </a:prstGeom>
          </p:spPr>
        </p:pic>
        <p:pic>
          <p:nvPicPr>
            <p:cNvPr id="33" name="Bilde 32" descr="Et bilde som inneholder Font, Grafikk, logo, grafisk design&#10;&#10;Automatisk generert beskrivelse">
              <a:extLst>
                <a:ext uri="{FF2B5EF4-FFF2-40B4-BE49-F238E27FC236}">
                  <a16:creationId xmlns:a16="http://schemas.microsoft.com/office/drawing/2014/main" id="{F563A4B0-A522-3ABB-2246-68D1B377DCF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/>
            <a:stretch>
              <a:fillRect/>
            </a:stretch>
          </p:blipFill>
          <p:spPr>
            <a:xfrm>
              <a:off x="18428835" y="11530529"/>
              <a:ext cx="3102714" cy="636057"/>
            </a:xfrm>
            <a:prstGeom prst="rect">
              <a:avLst/>
            </a:prstGeom>
          </p:spPr>
        </p:pic>
        <p:pic>
          <p:nvPicPr>
            <p:cNvPr id="34" name="Bilde 33" descr="Et bilde som inneholder Font, Grafikk, grafisk design, logo&#10;&#10;Automatisk generert beskrivelse">
              <a:extLst>
                <a:ext uri="{FF2B5EF4-FFF2-40B4-BE49-F238E27FC236}">
                  <a16:creationId xmlns:a16="http://schemas.microsoft.com/office/drawing/2014/main" id="{51C79E42-63F4-BDBA-AA47-212849CB37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7"/>
            <a:stretch>
              <a:fillRect/>
            </a:stretch>
          </p:blipFill>
          <p:spPr>
            <a:xfrm>
              <a:off x="15567678" y="11456548"/>
              <a:ext cx="2135947" cy="784018"/>
            </a:xfrm>
            <a:prstGeom prst="rect">
              <a:avLst/>
            </a:prstGeom>
          </p:spPr>
        </p:pic>
      </p:grpSp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81467757-2765-45FD-24D7-BF678D3B29AE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038" y="12302003"/>
            <a:ext cx="1054611" cy="1054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4738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533761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5701" y="1974851"/>
            <a:ext cx="12343597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85031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5701" y="1974851"/>
            <a:ext cx="12343597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354" indent="0">
              <a:buNone/>
              <a:defRPr sz="5600"/>
            </a:lvl2pPr>
            <a:lvl3pPr marL="1828709" indent="0">
              <a:buNone/>
              <a:defRPr sz="4800"/>
            </a:lvl3pPr>
            <a:lvl4pPr marL="2743063" indent="0">
              <a:buNone/>
              <a:defRPr sz="4000"/>
            </a:lvl4pPr>
            <a:lvl5pPr marL="3657417" indent="0">
              <a:buNone/>
              <a:defRPr sz="4000"/>
            </a:lvl5pPr>
            <a:lvl6pPr marL="4571771" indent="0">
              <a:buNone/>
              <a:defRPr sz="4000"/>
            </a:lvl6pPr>
            <a:lvl7pPr marL="5486126" indent="0">
              <a:buNone/>
              <a:defRPr sz="4000"/>
            </a:lvl7pPr>
            <a:lvl8pPr marL="6400480" indent="0">
              <a:buNone/>
              <a:defRPr sz="4000"/>
            </a:lvl8pPr>
            <a:lvl9pPr marL="7314834" indent="0">
              <a:buNone/>
              <a:defRPr sz="4000"/>
            </a:lvl9pPr>
          </a:lstStyle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999044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869645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8664" y="730250"/>
            <a:ext cx="5257458" cy="11623676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291" y="730250"/>
            <a:ext cx="15467593" cy="11623676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42583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291" y="3651250"/>
            <a:ext cx="21029831" cy="806750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nb-NO" dirty="0"/>
              <a:t>SFI MediaFutures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09061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592" y="3419477"/>
            <a:ext cx="21029831" cy="5705474"/>
          </a:xfrm>
        </p:spPr>
        <p:txBody>
          <a:bodyPr anchor="b"/>
          <a:lstStyle>
            <a:lvl1pPr>
              <a:defRPr sz="11999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592" y="9178927"/>
            <a:ext cx="21029831" cy="2660147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35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26900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291" y="3651250"/>
            <a:ext cx="10362526" cy="821188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3596" y="3651250"/>
            <a:ext cx="10362526" cy="821188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80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7" y="730251"/>
            <a:ext cx="21029831" cy="2651126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467" y="3381376"/>
            <a:ext cx="10314903" cy="1536699"/>
          </a:xfrm>
        </p:spPr>
        <p:txBody>
          <a:bodyPr anchor="b"/>
          <a:lstStyle>
            <a:lvl1pPr marL="0" indent="0">
              <a:buNone/>
              <a:defRPr sz="4800" b="0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467" y="5010150"/>
            <a:ext cx="10314903" cy="694923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3597" y="3454401"/>
            <a:ext cx="10365701" cy="1463674"/>
          </a:xfrm>
        </p:spPr>
        <p:txBody>
          <a:bodyPr anchor="b"/>
          <a:lstStyle>
            <a:lvl1pPr marL="0" indent="0">
              <a:buNone/>
              <a:defRPr sz="4800" b="0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3597" y="5010150"/>
            <a:ext cx="10365701" cy="694923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03472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88337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8293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5701" y="1974851"/>
            <a:ext cx="12343597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74403" y="12712701"/>
            <a:ext cx="14433605" cy="73025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SFI MediaFutures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06317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4.sv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k 8">
            <a:extLst>
              <a:ext uri="{FF2B5EF4-FFF2-40B4-BE49-F238E27FC236}">
                <a16:creationId xmlns:a16="http://schemas.microsoft.com/office/drawing/2014/main" id="{361F23D5-A0A0-034A-8568-2A692ECCC5F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-16933" y="12353926"/>
            <a:ext cx="24417866" cy="1379007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291" y="3651250"/>
            <a:ext cx="21029831" cy="8412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85296B2-2213-0543-8E42-404F8AFAD637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12" name="Grafikk 11">
            <a:extLst>
              <a:ext uri="{FF2B5EF4-FFF2-40B4-BE49-F238E27FC236}">
                <a16:creationId xmlns:a16="http://schemas.microsoft.com/office/drawing/2014/main" id="{52DF87A4-5ED5-E54C-A90E-448918A899C8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75852" y="12531936"/>
            <a:ext cx="2037958" cy="109199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1FA3A3E-D1F8-7247-B156-C90374470D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77200" y="12712700"/>
            <a:ext cx="822801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NO" dirty="0"/>
              <a:t>SFI MediaFutures</a:t>
            </a:r>
          </a:p>
        </p:txBody>
      </p:sp>
    </p:spTree>
    <p:extLst>
      <p:ext uri="{BB962C8B-B14F-4D97-AF65-F5344CB8AC3E}">
        <p14:creationId xmlns:p14="http://schemas.microsoft.com/office/powerpoint/2010/main" val="2848414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dt="0"/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738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291" y="3651250"/>
            <a:ext cx="21029831" cy="8412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85296B2-2213-0543-8E42-404F8AFAD637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12" name="Grafikk 11">
            <a:extLst>
              <a:ext uri="{FF2B5EF4-FFF2-40B4-BE49-F238E27FC236}">
                <a16:creationId xmlns:a16="http://schemas.microsoft.com/office/drawing/2014/main" id="{52DF87A4-5ED5-E54C-A90E-448918A899C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75852" y="12531936"/>
            <a:ext cx="2037958" cy="109199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357814-F164-6948-A25D-773E9A55F0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77200" y="12712700"/>
            <a:ext cx="822801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NO" dirty="0"/>
              <a:t>SFI MediaFutures</a:t>
            </a:r>
          </a:p>
        </p:txBody>
      </p:sp>
    </p:spTree>
    <p:extLst>
      <p:ext uri="{BB962C8B-B14F-4D97-AF65-F5344CB8AC3E}">
        <p14:creationId xmlns:p14="http://schemas.microsoft.com/office/powerpoint/2010/main" val="2930461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hdr="0" dt="0"/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rgbClr val="91C5A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EECC54C-BAEA-0343-BAC3-6BCFE1754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9159B96-BE14-974B-99FE-9BF55F669E5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18467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7B217F-614E-2843-9F81-F4A6F91FA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7255DC9-DEB4-0245-BC75-7F165264E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3C7F32-EC45-BB44-B35E-2995D84D4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SFI MediaFutures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94857A-3F96-644E-9DC0-F1400024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449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EA7F1A4-E63F-274D-A551-2EFCFF53D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201B8AB-CD05-D744-88EC-4839CAC0C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2C8489-EA9F-8546-B65D-D9E84F559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SFI MediaFutures</a:t>
            </a:r>
            <a:endParaRPr lang="nb-NO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CD1459-6857-C047-9080-04B51642B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96B2-2213-0543-8E42-404F8AFAD637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71723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12F86F5A-CDA3-0543-8B34-6D9FE4157D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EF1EB4A-A55E-034A-B851-74F5D87FE49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4796419"/>
      </p:ext>
    </p:extLst>
  </p:cSld>
  <p:clrMapOvr>
    <a:masterClrMapping/>
  </p:clrMapOvr>
</p:sld>
</file>

<file path=ppt/theme/theme1.xml><?xml version="1.0" encoding="utf-8"?>
<a:theme xmlns:a="http://schemas.openxmlformats.org/drawingml/2006/main" name="Media Futures Theme Light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diaFutures_Template_v3.2 (1)" id="{70EF72A7-EC26-3341-A3A3-D8EF9E8A291F}" vid="{913B8CF1-D612-8F4C-BCC1-3F629174E395}"/>
    </a:ext>
  </a:extLst>
</a:theme>
</file>

<file path=ppt/theme/theme2.xml><?xml version="1.0" encoding="utf-8"?>
<a:theme xmlns:a="http://schemas.openxmlformats.org/drawingml/2006/main" name="Media Futures Theme Dark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diaFutures_Template_v3.2 (1)" id="{70EF72A7-EC26-3341-A3A3-D8EF9E8A291F}" vid="{EE0B7632-D9B2-1443-9D18-D75A9B313A19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8D4B4730C478B40A508A650ABE8BE1A" ma:contentTypeVersion="8" ma:contentTypeDescription="Opprett et nytt dokument." ma:contentTypeScope="" ma:versionID="35f1579c8240104abf7f434bc28e56ea">
  <xsd:schema xmlns:xsd="http://www.w3.org/2001/XMLSchema" xmlns:xs="http://www.w3.org/2001/XMLSchema" xmlns:p="http://schemas.microsoft.com/office/2006/metadata/properties" xmlns:ns2="93fe4da7-38d8-485c-8afa-7ecbd8626603" xmlns:ns3="fbeda409-f956-4fd8-b007-f9cc409a8941" targetNamespace="http://schemas.microsoft.com/office/2006/metadata/properties" ma:root="true" ma:fieldsID="38f4ee0440ff9809c18ed5c886549680" ns2:_="" ns3:_="">
    <xsd:import namespace="93fe4da7-38d8-485c-8afa-7ecbd8626603"/>
    <xsd:import namespace="fbeda409-f956-4fd8-b007-f9cc409a89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fe4da7-38d8-485c-8afa-7ecbd86266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eda409-f956-4fd8-b007-f9cc409a894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5FCABE-9712-4D05-8F1C-73C32821AE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E3822F5-3075-4474-A595-50144056656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CAE84B9-4046-4A30-BE24-1F9E636EB3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fe4da7-38d8-485c-8afa-7ecbd8626603"/>
    <ds:schemaRef ds:uri="fbeda409-f956-4fd8-b007-f9cc409a89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Media Futures Theme Light</Template>
  <TotalTime>17</TotalTime>
  <Words>7</Words>
  <Application>Microsoft Macintosh PowerPoint</Application>
  <PresentationFormat>Custom</PresentationFormat>
  <Paragraphs>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Media Futures Theme Light</vt:lpstr>
      <vt:lpstr>Media Futures Theme Dark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Anders Sandvik Bremnes</dc:creator>
  <cp:lastModifiedBy>Svenja Lys Forstner</cp:lastModifiedBy>
  <cp:revision>3</cp:revision>
  <dcterms:created xsi:type="dcterms:W3CDTF">2023-09-04T06:33:57Z</dcterms:created>
  <dcterms:modified xsi:type="dcterms:W3CDTF">2025-01-16T14:56:19Z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0x01010048D4B4730C478B40A508A650ABE8BE1A</vt:lpwstr>
  </property>
</Properties>
</file>