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</p:sldMasterIdLst>
  <p:notesMasterIdLst>
    <p:notesMasterId r:id="rId10"/>
  </p:notesMasterIdLst>
  <p:sldIdLst>
    <p:sldId id="261" r:id="rId6"/>
    <p:sldId id="272" r:id="rId7"/>
    <p:sldId id="274" r:id="rId8"/>
    <p:sldId id="268" r:id="rId9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F9AFDF14-C8C1-174B-A37A-19C4A91B674C}">
          <p14:sldIdLst>
            <p14:sldId id="261"/>
            <p14:sldId id="272"/>
            <p14:sldId id="27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5AF"/>
    <a:srgbClr val="373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5"/>
    <p:restoredTop sz="96170"/>
  </p:normalViewPr>
  <p:slideViewPr>
    <p:cSldViewPr snapToGrid="0">
      <p:cViewPr>
        <p:scale>
          <a:sx n="56" d="100"/>
          <a:sy n="56" d="100"/>
        </p:scale>
        <p:origin x="-51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E1CF-2BCF-F644-999E-B27E5C9500D8}" type="datetimeFigureOut">
              <a:rPr lang="nb-NO" smtClean="0"/>
              <a:t>04.09.2023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C63DF-D110-FA42-B0EA-C2D048182B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12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C63DF-D110-FA42-B0EA-C2D048182BB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97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08441AD-A28F-2D4C-A3F7-2632467F8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3"/>
          <a:stretch/>
        </p:blipFill>
        <p:spPr>
          <a:xfrm>
            <a:off x="5562600" y="915685"/>
            <a:ext cx="13258801" cy="5195399"/>
          </a:xfrm>
          <a:prstGeom prst="rect">
            <a:avLst/>
          </a:prstGeom>
        </p:spPr>
      </p:pic>
      <p:sp>
        <p:nvSpPr>
          <p:cNvPr id="8" name="Tittel 54">
            <a:extLst>
              <a:ext uri="{FF2B5EF4-FFF2-40B4-BE49-F238E27FC236}">
                <a16:creationId xmlns:a16="http://schemas.microsoft.com/office/drawing/2014/main" id="{07108427-EB30-F449-BE10-900AC6490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655" y="6248400"/>
            <a:ext cx="22222691" cy="2480300"/>
          </a:xfrm>
          <a:prstGeom prst="rect">
            <a:avLst/>
          </a:prstGeom>
        </p:spPr>
        <p:txBody>
          <a:bodyPr/>
          <a:lstStyle>
            <a:lvl1pPr algn="ctr">
              <a:defRPr sz="7000" b="1">
                <a:solidFill>
                  <a:srgbClr val="91C5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Title for presentation </a:t>
            </a:r>
            <a:br>
              <a:rPr lang="en-GB" noProof="0"/>
            </a:br>
            <a:r>
              <a:rPr lang="en-GB" noProof="0"/>
              <a:t>in English or Norwegian</a:t>
            </a:r>
          </a:p>
        </p:txBody>
      </p:sp>
      <p:sp>
        <p:nvSpPr>
          <p:cNvPr id="9" name="Plassholder for tekst 70">
            <a:extLst>
              <a:ext uri="{FF2B5EF4-FFF2-40B4-BE49-F238E27FC236}">
                <a16:creationId xmlns:a16="http://schemas.microsoft.com/office/drawing/2014/main" id="{869A6021-D6D2-9E44-B05E-4354135AD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655" y="9003331"/>
            <a:ext cx="22222691" cy="1843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Subtitle of presentation if needed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9D8BB4D-4D1D-CC4C-8CAA-CA6AC4F6C51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altLang="hu-HU" sz="2500" b="1" noProof="0" dirty="0">
                <a:solidFill>
                  <a:srgbClr val="F3E59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Research Centre for Responsible Media Technology and Innovation</a:t>
            </a:r>
          </a:p>
          <a:p>
            <a:pPr algn="l">
              <a:lnSpc>
                <a:spcPct val="120000"/>
              </a:lnSpc>
            </a:pPr>
            <a:r>
              <a:rPr lang="en-GB" altLang="hu-HU" sz="2400" b="0" noProof="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Project number 309339</a:t>
            </a:r>
          </a:p>
          <a:p>
            <a:pPr algn="l">
              <a:lnSpc>
                <a:spcPct val="120000"/>
              </a:lnSpc>
            </a:pPr>
            <a:endParaRPr lang="hu-HU" altLang="hu-HU" sz="2500" b="1" dirty="0">
              <a:solidFill>
                <a:srgbClr val="F3E591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41" name="Picture 40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5DC99A99-016C-8447-9890-CD0EA3DD7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032" y="12544809"/>
            <a:ext cx="4385391" cy="970879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125CD51B-2519-B828-397E-77F270255ABB}"/>
              </a:ext>
            </a:extLst>
          </p:cNvPr>
          <p:cNvGrpSpPr/>
          <p:nvPr userDrawn="1"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5" name="Group 52">
              <a:extLst>
                <a:ext uri="{FF2B5EF4-FFF2-40B4-BE49-F238E27FC236}">
                  <a16:creationId xmlns:a16="http://schemas.microsoft.com/office/drawing/2014/main" id="{2ECEDAC1-0EC3-CF44-E7EB-175414FF4788}"/>
                </a:ext>
              </a:extLst>
            </p:cNvPr>
            <p:cNvGrpSpPr/>
            <p:nvPr userDrawn="1"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27" name="Picture 1">
                <a:extLst>
                  <a:ext uri="{FF2B5EF4-FFF2-40B4-BE49-F238E27FC236}">
                    <a16:creationId xmlns:a16="http://schemas.microsoft.com/office/drawing/2014/main" id="{7D4AA39B-1E41-A5DC-8218-AE6092338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3" t="12358"/>
              <a:stretch/>
            </p:blipFill>
            <p:spPr bwMode="auto"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55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CFCDA3FA-326B-A6F8-9048-B7BB786CB1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</p:spPr>
          </p:pic>
          <p:pic>
            <p:nvPicPr>
              <p:cNvPr id="29" name="Graphic 56">
                <a:extLst>
                  <a:ext uri="{FF2B5EF4-FFF2-40B4-BE49-F238E27FC236}">
                    <a16:creationId xmlns:a16="http://schemas.microsoft.com/office/drawing/2014/main" id="{B7F1198C-249B-2302-A9DC-8BC36C831C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8435" t="25808" r="27571" b="27602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</p:spPr>
          </p:pic>
          <p:grpSp>
            <p:nvGrpSpPr>
              <p:cNvPr id="30" name="Group 58">
                <a:extLst>
                  <a:ext uri="{FF2B5EF4-FFF2-40B4-BE49-F238E27FC236}">
                    <a16:creationId xmlns:a16="http://schemas.microsoft.com/office/drawing/2014/main" id="{5091D0A8-76AE-C149-2E69-8D2CFFF78FB1}"/>
                  </a:ext>
                </a:extLst>
              </p:cNvPr>
              <p:cNvGrpSpPr/>
              <p:nvPr userDrawn="1"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id="31" name="Picture 59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33B1E72-3D89-A869-D90A-CEFD53EC30C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</p:spPr>
            </p:pic>
            <p:pic>
              <p:nvPicPr>
                <p:cNvPr id="32" name="Picture 60" descr="Icon&#10;&#10;Description automatically generated">
                  <a:extLst>
                    <a:ext uri="{FF2B5EF4-FFF2-40B4-BE49-F238E27FC236}">
                      <a16:creationId xmlns:a16="http://schemas.microsoft.com/office/drawing/2014/main" id="{3D4632C6-0836-A742-3A16-D82BC799FAD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</p:spPr>
            </p:pic>
            <p:pic>
              <p:nvPicPr>
                <p:cNvPr id="33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4C356F7F-3EE1-E33B-FBAA-C473D27A717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</p:spPr>
            </p:pic>
            <p:pic>
              <p:nvPicPr>
                <p:cNvPr id="34" name="Picture 6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FF4B31C-E4AC-06CB-4ADF-3BB9F99D33D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</p:spPr>
            </p:pic>
            <p:pic>
              <p:nvPicPr>
                <p:cNvPr id="39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56A354C0-8B74-3259-5E63-EDA9DF04A0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</p:spPr>
            </p:pic>
            <p:pic>
              <p:nvPicPr>
                <p:cNvPr id="40" name="Picture 64" descr="A picture containing text, clipart, tableware&#10;&#10;Description automatically generated">
                  <a:extLst>
                    <a:ext uri="{FF2B5EF4-FFF2-40B4-BE49-F238E27FC236}">
                      <a16:creationId xmlns:a16="http://schemas.microsoft.com/office/drawing/2014/main" id="{C7F5AC91-A5BC-B1D1-1803-73145FD5192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</p:spPr>
            </p:pic>
            <p:pic>
              <p:nvPicPr>
                <p:cNvPr id="42" name="Picture 65" descr="Logo&#10;&#10;Description automatically generated">
                  <a:extLst>
                    <a:ext uri="{FF2B5EF4-FFF2-40B4-BE49-F238E27FC236}">
                      <a16:creationId xmlns:a16="http://schemas.microsoft.com/office/drawing/2014/main" id="{19DE5676-5AB3-F681-0775-04EAC4EAC1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</p:spPr>
            </p:pic>
            <p:pic>
              <p:nvPicPr>
                <p:cNvPr id="43" name="Picture 66" descr="Text, logo&#10;&#10;Description automatically generated">
                  <a:extLst>
                    <a:ext uri="{FF2B5EF4-FFF2-40B4-BE49-F238E27FC236}">
                      <a16:creationId xmlns:a16="http://schemas.microsoft.com/office/drawing/2014/main" id="{12A75CA3-F529-1770-4BF9-B5D1B9922B4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" name="Grafikk 10">
              <a:extLst>
                <a:ext uri="{FF2B5EF4-FFF2-40B4-BE49-F238E27FC236}">
                  <a16:creationId xmlns:a16="http://schemas.microsoft.com/office/drawing/2014/main" id="{2341D082-3ED7-B47A-95CF-5A248D16A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</p:spPr>
        </p:pic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66EEC771-A6EF-3E4F-525D-43A0C63731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20152" t="40400" r="21428" b="40391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</p:spPr>
        </p:pic>
        <p:pic>
          <p:nvPicPr>
            <p:cNvPr id="14" name="Bilde 13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ACE87125-B0D9-6E40-DA25-5611CF391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</p:spPr>
        </p:pic>
        <p:pic>
          <p:nvPicPr>
            <p:cNvPr id="26" name="Bilde 25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4088FBD0-2E43-4BA3-1383-EE77FEDA0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08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40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89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47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08441AD-A28F-2D4C-A3F7-2632467F8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3"/>
          <a:stretch/>
        </p:blipFill>
        <p:spPr>
          <a:xfrm>
            <a:off x="5562600" y="915685"/>
            <a:ext cx="13258801" cy="5195399"/>
          </a:xfrm>
          <a:prstGeom prst="rect">
            <a:avLst/>
          </a:prstGeom>
        </p:spPr>
      </p:pic>
      <p:sp>
        <p:nvSpPr>
          <p:cNvPr id="8" name="Tittel 54">
            <a:extLst>
              <a:ext uri="{FF2B5EF4-FFF2-40B4-BE49-F238E27FC236}">
                <a16:creationId xmlns:a16="http://schemas.microsoft.com/office/drawing/2014/main" id="{07108427-EB30-F449-BE10-900AC6490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655" y="6248400"/>
            <a:ext cx="22222691" cy="2480300"/>
          </a:xfrm>
          <a:prstGeom prst="rect">
            <a:avLst/>
          </a:prstGeom>
        </p:spPr>
        <p:txBody>
          <a:bodyPr/>
          <a:lstStyle>
            <a:lvl1pPr algn="ctr">
              <a:defRPr sz="7000" b="1">
                <a:solidFill>
                  <a:srgbClr val="91C5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Title for presentation </a:t>
            </a:r>
            <a:br>
              <a:rPr lang="en-GB" noProof="0"/>
            </a:br>
            <a:r>
              <a:rPr lang="en-GB" noProof="0"/>
              <a:t>in English or Norwegian</a:t>
            </a:r>
          </a:p>
        </p:txBody>
      </p:sp>
      <p:sp>
        <p:nvSpPr>
          <p:cNvPr id="9" name="Plassholder for tekst 70">
            <a:extLst>
              <a:ext uri="{FF2B5EF4-FFF2-40B4-BE49-F238E27FC236}">
                <a16:creationId xmlns:a16="http://schemas.microsoft.com/office/drawing/2014/main" id="{869A6021-D6D2-9E44-B05E-4354135AD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655" y="9003331"/>
            <a:ext cx="22222691" cy="1843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Subtitle of presentation if needed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261775F1-3BB6-784A-B806-BA013034D74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altLang="hu-HU" sz="2500" b="1" noProof="0" dirty="0">
                <a:solidFill>
                  <a:srgbClr val="F3E59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Research Centre for Responsible Media Technology and Innovation</a:t>
            </a:r>
          </a:p>
          <a:p>
            <a:pPr algn="l">
              <a:lnSpc>
                <a:spcPct val="120000"/>
              </a:lnSpc>
            </a:pPr>
            <a:r>
              <a:rPr lang="en-GB" altLang="hu-HU" sz="2400" b="0" noProof="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Project number 309339</a:t>
            </a:r>
          </a:p>
          <a:p>
            <a:pPr algn="l">
              <a:lnSpc>
                <a:spcPct val="120000"/>
              </a:lnSpc>
            </a:pPr>
            <a:endParaRPr lang="hu-HU" altLang="hu-HU" sz="2500" b="1" dirty="0">
              <a:solidFill>
                <a:srgbClr val="F3E591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60" name="Picture 59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68C5651C-64EA-5A4D-988A-040A7F1FC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032" y="12544809"/>
            <a:ext cx="4385391" cy="970879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84A7B8A5-63E8-F074-78B4-5571403BE8EC}"/>
              </a:ext>
            </a:extLst>
          </p:cNvPr>
          <p:cNvGrpSpPr/>
          <p:nvPr userDrawn="1"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AE53C13E-7D6F-116F-485A-6738898AF1C0}"/>
                </a:ext>
              </a:extLst>
            </p:cNvPr>
            <p:cNvGrpSpPr/>
            <p:nvPr userDrawn="1"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30" name="Picture 1">
                <a:extLst>
                  <a:ext uri="{FF2B5EF4-FFF2-40B4-BE49-F238E27FC236}">
                    <a16:creationId xmlns:a16="http://schemas.microsoft.com/office/drawing/2014/main" id="{1230730E-3E24-AE86-11A1-331D05E4F43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3" t="12358"/>
              <a:stretch/>
            </p:blipFill>
            <p:spPr bwMode="auto"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55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4473E800-704A-EB04-D090-BF34F6FC92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</p:spPr>
          </p:pic>
          <p:pic>
            <p:nvPicPr>
              <p:cNvPr id="32" name="Graphic 56">
                <a:extLst>
                  <a:ext uri="{FF2B5EF4-FFF2-40B4-BE49-F238E27FC236}">
                    <a16:creationId xmlns:a16="http://schemas.microsoft.com/office/drawing/2014/main" id="{AAA62154-871E-E5FA-9B0F-8C15B155AA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8435" t="25808" r="27571" b="27602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</p:spPr>
          </p:pic>
          <p:grpSp>
            <p:nvGrpSpPr>
              <p:cNvPr id="33" name="Group 58">
                <a:extLst>
                  <a:ext uri="{FF2B5EF4-FFF2-40B4-BE49-F238E27FC236}">
                    <a16:creationId xmlns:a16="http://schemas.microsoft.com/office/drawing/2014/main" id="{7F6AB749-899C-E7B4-6372-D1FF3BACFB27}"/>
                  </a:ext>
                </a:extLst>
              </p:cNvPr>
              <p:cNvGrpSpPr/>
              <p:nvPr userDrawn="1"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id="34" name="Picture 59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4DAB372-21B1-4358-7C16-2345788A4B0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</p:spPr>
            </p:pic>
            <p:pic>
              <p:nvPicPr>
                <p:cNvPr id="35" name="Picture 60" descr="Icon&#10;&#10;Description automatically generated">
                  <a:extLst>
                    <a:ext uri="{FF2B5EF4-FFF2-40B4-BE49-F238E27FC236}">
                      <a16:creationId xmlns:a16="http://schemas.microsoft.com/office/drawing/2014/main" id="{68174560-385D-6F4B-02F9-E574DACD3D4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</p:spPr>
            </p:pic>
            <p:pic>
              <p:nvPicPr>
                <p:cNvPr id="36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A6057580-3279-72F8-D359-06D4B9E119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</p:spPr>
            </p:pic>
            <p:pic>
              <p:nvPicPr>
                <p:cNvPr id="37" name="Picture 6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C164342-A794-33C4-A0BE-EF25441F450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</p:spPr>
            </p:pic>
            <p:pic>
              <p:nvPicPr>
                <p:cNvPr id="38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E8389D7F-A309-0B23-9B8F-B84B97FB85A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</p:spPr>
            </p:pic>
            <p:pic>
              <p:nvPicPr>
                <p:cNvPr id="39" name="Picture 64" descr="A picture containing text, clipart, tableware&#10;&#10;Description automatically generated">
                  <a:extLst>
                    <a:ext uri="{FF2B5EF4-FFF2-40B4-BE49-F238E27FC236}">
                      <a16:creationId xmlns:a16="http://schemas.microsoft.com/office/drawing/2014/main" id="{A7C2625B-93C0-824B-6423-EEFD7C159A2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</p:spPr>
            </p:pic>
            <p:pic>
              <p:nvPicPr>
                <p:cNvPr id="40" name="Picture 65" descr="Logo&#10;&#10;Description automatically generated">
                  <a:extLst>
                    <a:ext uri="{FF2B5EF4-FFF2-40B4-BE49-F238E27FC236}">
                      <a16:creationId xmlns:a16="http://schemas.microsoft.com/office/drawing/2014/main" id="{6860CC95-CAEE-3E87-8C2E-146D2E65601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</p:spPr>
            </p:pic>
            <p:pic>
              <p:nvPicPr>
                <p:cNvPr id="41" name="Picture 66" descr="Text, logo&#10;&#10;Description automatically generated">
                  <a:extLst>
                    <a:ext uri="{FF2B5EF4-FFF2-40B4-BE49-F238E27FC236}">
                      <a16:creationId xmlns:a16="http://schemas.microsoft.com/office/drawing/2014/main" id="{07EED96C-CC30-21A3-5A82-EFB5AF189DE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6" name="Grafikk 25">
              <a:extLst>
                <a:ext uri="{FF2B5EF4-FFF2-40B4-BE49-F238E27FC236}">
                  <a16:creationId xmlns:a16="http://schemas.microsoft.com/office/drawing/2014/main" id="{9AC64968-27B1-8311-971D-5ECB44098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</p:spPr>
        </p:pic>
        <p:pic>
          <p:nvPicPr>
            <p:cNvPr id="27" name="Grafikk 26">
              <a:extLst>
                <a:ext uri="{FF2B5EF4-FFF2-40B4-BE49-F238E27FC236}">
                  <a16:creationId xmlns:a16="http://schemas.microsoft.com/office/drawing/2014/main" id="{9706F7B9-4182-0C6D-F532-DC31AA7BF92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20152" t="40400" r="21428" b="40391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</p:spPr>
        </p:pic>
        <p:pic>
          <p:nvPicPr>
            <p:cNvPr id="28" name="Bilde 27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AD580E20-2E2D-1BBA-876A-158734942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</p:spPr>
        </p:pic>
        <p:pic>
          <p:nvPicPr>
            <p:cNvPr id="29" name="Bilde 28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86F53B6B-8743-8C47-C576-408AAAB95E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57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242FFB60-B4A8-B744-AE33-937A150A715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2000" y="3098800"/>
            <a:ext cx="1293495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hu-HU" altLang="hu-HU" sz="1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Thank</a:t>
            </a:r>
            <a:r>
              <a:rPr lang="hu-HU" altLang="hu-HU" sz="16000" b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hu-HU" altLang="hu-HU" sz="1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you</a:t>
            </a:r>
            <a:endParaRPr lang="hu-HU" altLang="hu-HU" sz="16000" b="1">
              <a:solidFill>
                <a:srgbClr val="91C5AF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  <a:p>
            <a:pPr algn="l"/>
            <a:r>
              <a:rPr lang="hu-HU" altLang="hu-HU" sz="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for</a:t>
            </a:r>
            <a:r>
              <a:rPr lang="hu-HU" altLang="hu-HU" sz="6000" b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hu-HU" altLang="hu-HU" sz="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your</a:t>
            </a:r>
            <a:r>
              <a:rPr lang="hu-HU" altLang="hu-HU" sz="6000" b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hu-HU" altLang="hu-HU" sz="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attention</a:t>
            </a:r>
            <a:endParaRPr lang="hu-HU" altLang="hu-HU" sz="6000" b="1">
              <a:solidFill>
                <a:srgbClr val="91C5AF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9A64A08-4523-3542-820F-583BF815BB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534400" y="8021758"/>
            <a:ext cx="32369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en-GB" altLang="hu-HU" sz="2500" b="1" noProof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Contact information: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7A49B9EF-72E1-0E45-9CD7-1137175427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63800" y="8698487"/>
            <a:ext cx="6454931" cy="2372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</a:t>
            </a:r>
            <a:r>
              <a:rPr lang="nb-NO" err="1"/>
              <a:t>ther</a:t>
            </a:r>
            <a:r>
              <a:rPr lang="nb-NO"/>
              <a:t>…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1C10485D-3AF4-4845-BDF7-C095D7BD6D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0" y="8698487"/>
            <a:ext cx="6454931" cy="2372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Kari Nordmann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190E69A4-C61A-F742-8646-ED26A8A6E6B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altLang="hu-HU" sz="2500" b="1" noProof="0" dirty="0">
                <a:solidFill>
                  <a:srgbClr val="F3E59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Research Centre for Responsible Media Technology and Innovation</a:t>
            </a:r>
          </a:p>
          <a:p>
            <a:pPr algn="l">
              <a:lnSpc>
                <a:spcPct val="120000"/>
              </a:lnSpc>
            </a:pPr>
            <a:r>
              <a:rPr lang="en-GB" altLang="hu-HU" sz="2400" b="0" noProof="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Project number 309339</a:t>
            </a:r>
          </a:p>
          <a:p>
            <a:pPr algn="l">
              <a:lnSpc>
                <a:spcPct val="120000"/>
              </a:lnSpc>
            </a:pPr>
            <a:endParaRPr lang="hu-HU" altLang="hu-HU" sz="2500" b="1" dirty="0">
              <a:solidFill>
                <a:srgbClr val="F3E591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60" name="Picture 59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3D5C7E00-BCB2-5F46-B628-0F718D23F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032" y="12544809"/>
            <a:ext cx="4385391" cy="970879"/>
          </a:xfrm>
          <a:prstGeom prst="rect">
            <a:avLst/>
          </a:prstGeom>
        </p:spPr>
      </p:pic>
      <p:pic>
        <p:nvPicPr>
          <p:cNvPr id="61" name="Grafikk 17">
            <a:extLst>
              <a:ext uri="{FF2B5EF4-FFF2-40B4-BE49-F238E27FC236}">
                <a16:creationId xmlns:a16="http://schemas.microsoft.com/office/drawing/2014/main" id="{841A2584-F196-9548-AF26-6D902C279B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247223" y="3118244"/>
            <a:ext cx="10010321" cy="5363786"/>
          </a:xfrm>
          <a:prstGeom prst="rect">
            <a:avLst/>
          </a:prstGeom>
        </p:spPr>
      </p:pic>
      <p:grpSp>
        <p:nvGrpSpPr>
          <p:cNvPr id="25" name="Gruppe 24">
            <a:extLst>
              <a:ext uri="{FF2B5EF4-FFF2-40B4-BE49-F238E27FC236}">
                <a16:creationId xmlns:a16="http://schemas.microsoft.com/office/drawing/2014/main" id="{8A19C5F6-6399-D236-2605-4341AE8BC38B}"/>
              </a:ext>
            </a:extLst>
          </p:cNvPr>
          <p:cNvGrpSpPr/>
          <p:nvPr userDrawn="1"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26" name="Group 52">
              <a:extLst>
                <a:ext uri="{FF2B5EF4-FFF2-40B4-BE49-F238E27FC236}">
                  <a16:creationId xmlns:a16="http://schemas.microsoft.com/office/drawing/2014/main" id="{109ECB7A-AFB2-2681-72CE-B5E7CCB63C43}"/>
                </a:ext>
              </a:extLst>
            </p:cNvPr>
            <p:cNvGrpSpPr/>
            <p:nvPr userDrawn="1"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31" name="Picture 1">
                <a:extLst>
                  <a:ext uri="{FF2B5EF4-FFF2-40B4-BE49-F238E27FC236}">
                    <a16:creationId xmlns:a16="http://schemas.microsoft.com/office/drawing/2014/main" id="{7D32BCB3-5E25-8F7B-1889-645C6BD839A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3" t="12358"/>
              <a:stretch/>
            </p:blipFill>
            <p:spPr bwMode="auto"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55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26C93BF6-CFD3-4F90-83C1-1FEDEA8718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</p:spPr>
          </p:pic>
          <p:pic>
            <p:nvPicPr>
              <p:cNvPr id="33" name="Graphic 56">
                <a:extLst>
                  <a:ext uri="{FF2B5EF4-FFF2-40B4-BE49-F238E27FC236}">
                    <a16:creationId xmlns:a16="http://schemas.microsoft.com/office/drawing/2014/main" id="{44751756-759C-1935-29C3-653A54FEA7B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28435" t="25808" r="27571" b="27602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</p:spPr>
          </p:pic>
          <p:grpSp>
            <p:nvGrpSpPr>
              <p:cNvPr id="34" name="Group 58">
                <a:extLst>
                  <a:ext uri="{FF2B5EF4-FFF2-40B4-BE49-F238E27FC236}">
                    <a16:creationId xmlns:a16="http://schemas.microsoft.com/office/drawing/2014/main" id="{D2754C7A-796A-D852-613C-C7557777050C}"/>
                  </a:ext>
                </a:extLst>
              </p:cNvPr>
              <p:cNvGrpSpPr/>
              <p:nvPr userDrawn="1"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id="35" name="Picture 59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A48B724-8FA6-95CE-4C7B-61DC8E236ED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</p:spPr>
            </p:pic>
            <p:pic>
              <p:nvPicPr>
                <p:cNvPr id="36" name="Picture 60" descr="Icon&#10;&#10;Description automatically generated">
                  <a:extLst>
                    <a:ext uri="{FF2B5EF4-FFF2-40B4-BE49-F238E27FC236}">
                      <a16:creationId xmlns:a16="http://schemas.microsoft.com/office/drawing/2014/main" id="{29317C01-8C14-D3F0-44EC-1C69D908E4F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</p:spPr>
            </p:pic>
            <p:pic>
              <p:nvPicPr>
                <p:cNvPr id="37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4453C577-6188-4092-5E50-F7A9DD1537E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</p:spPr>
            </p:pic>
            <p:pic>
              <p:nvPicPr>
                <p:cNvPr id="38" name="Picture 6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954BFA27-5AE0-4BAB-94C2-E68A31425B0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</p:spPr>
            </p:pic>
            <p:pic>
              <p:nvPicPr>
                <p:cNvPr id="39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4FD8D620-BB81-474D-0D8C-08F111F4A0C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</p:spPr>
            </p:pic>
            <p:pic>
              <p:nvPicPr>
                <p:cNvPr id="40" name="Picture 64" descr="A picture containing text, clipart, tableware&#10;&#10;Description automatically generated">
                  <a:extLst>
                    <a:ext uri="{FF2B5EF4-FFF2-40B4-BE49-F238E27FC236}">
                      <a16:creationId xmlns:a16="http://schemas.microsoft.com/office/drawing/2014/main" id="{DDB2877E-E94D-37F8-4B18-D4A0FFC8033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</p:spPr>
            </p:pic>
            <p:pic>
              <p:nvPicPr>
                <p:cNvPr id="41" name="Picture 65" descr="Logo&#10;&#10;Description automatically generated">
                  <a:extLst>
                    <a:ext uri="{FF2B5EF4-FFF2-40B4-BE49-F238E27FC236}">
                      <a16:creationId xmlns:a16="http://schemas.microsoft.com/office/drawing/2014/main" id="{CAEF62AE-CBA2-6D62-340A-33E3E8B618D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</p:spPr>
            </p:pic>
            <p:pic>
              <p:nvPicPr>
                <p:cNvPr id="42" name="Picture 66" descr="Text, logo&#10;&#10;Description automatically generated">
                  <a:extLst>
                    <a:ext uri="{FF2B5EF4-FFF2-40B4-BE49-F238E27FC236}">
                      <a16:creationId xmlns:a16="http://schemas.microsoft.com/office/drawing/2014/main" id="{AD3934F4-C724-F012-A80C-C48B583B5F6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7" name="Grafikk 26">
              <a:extLst>
                <a:ext uri="{FF2B5EF4-FFF2-40B4-BE49-F238E27FC236}">
                  <a16:creationId xmlns:a16="http://schemas.microsoft.com/office/drawing/2014/main" id="{C3C205EA-3856-8541-89D1-7A4AC44F1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</p:spPr>
        </p:pic>
        <p:pic>
          <p:nvPicPr>
            <p:cNvPr id="28" name="Grafikk 27">
              <a:extLst>
                <a:ext uri="{FF2B5EF4-FFF2-40B4-BE49-F238E27FC236}">
                  <a16:creationId xmlns:a16="http://schemas.microsoft.com/office/drawing/2014/main" id="{A6CD2F86-DD06-575E-C991-419C65193E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20152" t="40400" r="21428" b="40391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</p:spPr>
        </p:pic>
        <p:pic>
          <p:nvPicPr>
            <p:cNvPr id="29" name="Bilde 28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A801332B-2FE6-FA11-6BF7-0F6CED245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</p:spPr>
        </p:pic>
        <p:pic>
          <p:nvPicPr>
            <p:cNvPr id="30" name="Bilde 29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B650894E-DB32-8808-9C41-4245A51DD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96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80675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59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2660147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748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211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211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41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81376"/>
            <a:ext cx="10314903" cy="1536699"/>
          </a:xfrm>
        </p:spPr>
        <p:txBody>
          <a:bodyPr anchor="b"/>
          <a:lstStyle>
            <a:lvl1pPr marL="0" indent="0">
              <a:buNone/>
              <a:defRPr sz="4800" b="0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69492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454401"/>
            <a:ext cx="10365701" cy="1463674"/>
          </a:xfrm>
        </p:spPr>
        <p:txBody>
          <a:bodyPr anchor="b"/>
          <a:lstStyle>
            <a:lvl1pPr marL="0" indent="0">
              <a:buNone/>
              <a:defRPr sz="4800" b="0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69492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069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49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>
            <a:extLst>
              <a:ext uri="{FF2B5EF4-FFF2-40B4-BE49-F238E27FC236}">
                <a16:creationId xmlns:a16="http://schemas.microsoft.com/office/drawing/2014/main" id="{242FFB60-B4A8-B744-AE33-937A150A715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2000" y="3098800"/>
            <a:ext cx="1293495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hu-HU" altLang="hu-HU" sz="1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Thank</a:t>
            </a:r>
            <a:r>
              <a:rPr lang="hu-HU" altLang="hu-HU" sz="16000" b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hu-HU" altLang="hu-HU" sz="1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you</a:t>
            </a:r>
            <a:endParaRPr lang="hu-HU" altLang="hu-HU" sz="16000" b="1">
              <a:solidFill>
                <a:srgbClr val="91C5AF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  <a:p>
            <a:pPr algn="l"/>
            <a:r>
              <a:rPr lang="hu-HU" altLang="hu-HU" sz="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for</a:t>
            </a:r>
            <a:r>
              <a:rPr lang="hu-HU" altLang="hu-HU" sz="6000" b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hu-HU" altLang="hu-HU" sz="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your</a:t>
            </a:r>
            <a:r>
              <a:rPr lang="hu-HU" altLang="hu-HU" sz="6000" b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hu-HU" altLang="hu-HU" sz="6000" b="1" err="1">
                <a:solidFill>
                  <a:srgbClr val="91C5AF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attention</a:t>
            </a:r>
            <a:endParaRPr lang="hu-HU" altLang="hu-HU" sz="6000" b="1">
              <a:solidFill>
                <a:srgbClr val="91C5AF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9A64A08-4523-3542-820F-583BF815BB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534400" y="8021758"/>
            <a:ext cx="32369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en-GB" altLang="hu-HU" sz="2500" b="1" noProof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Contact information: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7A49B9EF-72E1-0E45-9CD7-1137175427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63800" y="8698487"/>
            <a:ext cx="6454931" cy="2372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</a:t>
            </a:r>
            <a:r>
              <a:rPr lang="nb-NO" err="1"/>
              <a:t>ther</a:t>
            </a:r>
            <a:r>
              <a:rPr lang="nb-NO"/>
              <a:t>…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1C10485D-3AF4-4845-BDF7-C095D7BD6D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0" y="8698487"/>
            <a:ext cx="6454931" cy="2372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Kari Nordmann</a:t>
            </a:r>
          </a:p>
        </p:txBody>
      </p:sp>
      <p:sp>
        <p:nvSpPr>
          <p:cNvPr id="70" name="Text Box 9">
            <a:extLst>
              <a:ext uri="{FF2B5EF4-FFF2-40B4-BE49-F238E27FC236}">
                <a16:creationId xmlns:a16="http://schemas.microsoft.com/office/drawing/2014/main" id="{446628FF-2842-6E48-A245-F8210FADE89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09456" y="11007858"/>
            <a:ext cx="6248400" cy="15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433388"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1828800" algn="ctr" defTabSz="433388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altLang="hu-HU" sz="2500" b="1" noProof="0" dirty="0">
                <a:solidFill>
                  <a:srgbClr val="F3E59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Research Centre for Responsible Media Technology and Innovation</a:t>
            </a:r>
          </a:p>
          <a:p>
            <a:pPr algn="l">
              <a:lnSpc>
                <a:spcPct val="120000"/>
              </a:lnSpc>
            </a:pPr>
            <a:r>
              <a:rPr lang="en-GB" altLang="hu-HU" sz="2400" b="0" noProof="0" dirty="0">
                <a:solidFill>
                  <a:schemeClr val="bg1"/>
                </a:solidFill>
                <a:latin typeface="Arial" panose="020B0604020202020204" pitchFamily="34" charset="0"/>
                <a:ea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Project number 309339</a:t>
            </a:r>
          </a:p>
          <a:p>
            <a:pPr algn="l">
              <a:lnSpc>
                <a:spcPct val="120000"/>
              </a:lnSpc>
            </a:pPr>
            <a:endParaRPr lang="hu-HU" altLang="hu-HU" sz="2500" b="1" dirty="0">
              <a:solidFill>
                <a:srgbClr val="F3E591"/>
              </a:solidFill>
              <a:latin typeface="Arial" panose="020B0604020202020204" pitchFamily="34" charset="0"/>
              <a:ea typeface="Helvetica" panose="020B060402020202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71" name="Picture 70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AE40B5DB-797A-AA46-8337-52892DC9F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032" y="12544809"/>
            <a:ext cx="4385391" cy="970879"/>
          </a:xfrm>
          <a:prstGeom prst="rect">
            <a:avLst/>
          </a:prstGeom>
        </p:spPr>
      </p:pic>
      <p:pic>
        <p:nvPicPr>
          <p:cNvPr id="72" name="Grafikk 17">
            <a:extLst>
              <a:ext uri="{FF2B5EF4-FFF2-40B4-BE49-F238E27FC236}">
                <a16:creationId xmlns:a16="http://schemas.microsoft.com/office/drawing/2014/main" id="{B65AE5AD-D342-DC41-BF35-B4781721E7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247223" y="3118244"/>
            <a:ext cx="10010321" cy="5363786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8A80B2D3-323C-1DC9-BEE6-5D8853183A09}"/>
              </a:ext>
            </a:extLst>
          </p:cNvPr>
          <p:cNvGrpSpPr/>
          <p:nvPr userDrawn="1"/>
        </p:nvGrpSpPr>
        <p:grpSpPr>
          <a:xfrm>
            <a:off x="8283022" y="11444333"/>
            <a:ext cx="16045998" cy="2144562"/>
            <a:chOff x="8283022" y="11444333"/>
            <a:chExt cx="16045998" cy="214456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6AB3CAB-2C2E-7B45-912F-236529EDA2E6}"/>
                </a:ext>
              </a:extLst>
            </p:cNvPr>
            <p:cNvGrpSpPr/>
            <p:nvPr userDrawn="1"/>
          </p:nvGrpSpPr>
          <p:grpSpPr>
            <a:xfrm>
              <a:off x="8283022" y="11444333"/>
              <a:ext cx="15993073" cy="2144562"/>
              <a:chOff x="8283022" y="11444333"/>
              <a:chExt cx="15993073" cy="2144562"/>
            </a:xfrm>
          </p:grpSpPr>
          <p:pic>
            <p:nvPicPr>
              <p:cNvPr id="54" name="Picture 1">
                <a:extLst>
                  <a:ext uri="{FF2B5EF4-FFF2-40B4-BE49-F238E27FC236}">
                    <a16:creationId xmlns:a16="http://schemas.microsoft.com/office/drawing/2014/main" id="{09C721AA-F9AF-B246-B2C8-8DF425CED95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3" t="12358"/>
              <a:stretch/>
            </p:blipFill>
            <p:spPr bwMode="auto">
              <a:xfrm>
                <a:off x="8314710" y="11444333"/>
                <a:ext cx="1145147" cy="1051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5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F4A7DEF0-00A4-B24B-9512-B4A24DE19C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20630156" y="12618508"/>
                <a:ext cx="465047" cy="887816"/>
              </a:xfrm>
              <a:prstGeom prst="rect">
                <a:avLst/>
              </a:prstGeom>
            </p:spPr>
          </p:pic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13BE7E32-DED7-CA42-B7AA-B2D764715F2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28435" t="25808" r="27571" b="27602"/>
              <a:stretch/>
            </p:blipFill>
            <p:spPr>
              <a:xfrm>
                <a:off x="12016944" y="12418891"/>
                <a:ext cx="1098455" cy="1170004"/>
              </a:xfrm>
              <a:prstGeom prst="rect">
                <a:avLst/>
              </a:prstGeom>
            </p:spPr>
          </p:pic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74480BB-EDAF-144A-98CD-7581A7AED9B8}"/>
                  </a:ext>
                </a:extLst>
              </p:cNvPr>
              <p:cNvGrpSpPr/>
              <p:nvPr userDrawn="1"/>
            </p:nvGrpSpPr>
            <p:grpSpPr>
              <a:xfrm>
                <a:off x="8283022" y="11567165"/>
                <a:ext cx="15993073" cy="2011065"/>
                <a:chOff x="8926493" y="11473710"/>
                <a:chExt cx="14074481" cy="1769809"/>
              </a:xfrm>
            </p:grpSpPr>
            <p:pic>
              <p:nvPicPr>
                <p:cNvPr id="60" name="Picture 59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B12CD26-0E45-FA4A-8876-FD3C8C28B29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18424" y="11526942"/>
                  <a:ext cx="1707223" cy="555605"/>
                </a:xfrm>
                <a:prstGeom prst="rect">
                  <a:avLst/>
                </a:prstGeom>
              </p:spPr>
            </p:pic>
            <p:pic>
              <p:nvPicPr>
                <p:cNvPr id="61" name="Picture 60" descr="Icon&#10;&#10;Description automatically generated">
                  <a:extLst>
                    <a:ext uri="{FF2B5EF4-FFF2-40B4-BE49-F238E27FC236}">
                      <a16:creationId xmlns:a16="http://schemas.microsoft.com/office/drawing/2014/main" id="{E875875D-3069-D244-89F7-3164DDC645C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6493" y="12213874"/>
                  <a:ext cx="1029645" cy="1029645"/>
                </a:xfrm>
                <a:prstGeom prst="rect">
                  <a:avLst/>
                </a:prstGeom>
              </p:spPr>
            </p:pic>
            <p:pic>
              <p:nvPicPr>
                <p:cNvPr id="62" name="Picture 61" descr="Icon&#10;&#10;Description automatically generated">
                  <a:extLst>
                    <a:ext uri="{FF2B5EF4-FFF2-40B4-BE49-F238E27FC236}">
                      <a16:creationId xmlns:a16="http://schemas.microsoft.com/office/drawing/2014/main" id="{2F7190EC-9A87-2A44-9DAB-53BBC590294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45468" y="11529657"/>
                  <a:ext cx="1289891" cy="657114"/>
                </a:xfrm>
                <a:prstGeom prst="rect">
                  <a:avLst/>
                </a:prstGeom>
              </p:spPr>
            </p:pic>
            <p:pic>
              <p:nvPicPr>
                <p:cNvPr id="63" name="Picture 62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E048D04-F314-4348-951D-E2C35A33D39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84122" y="11486853"/>
                  <a:ext cx="3017723" cy="579876"/>
                </a:xfrm>
                <a:prstGeom prst="rect">
                  <a:avLst/>
                </a:prstGeom>
              </p:spPr>
            </p:pic>
            <p:pic>
              <p:nvPicPr>
                <p:cNvPr id="64" name="Picture 63" descr="Icon&#10;&#10;Description automatically generated">
                  <a:extLst>
                    <a:ext uri="{FF2B5EF4-FFF2-40B4-BE49-F238E27FC236}">
                      <a16:creationId xmlns:a16="http://schemas.microsoft.com/office/drawing/2014/main" id="{645FE9C0-EB83-324F-A4DC-E9680B89759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75338" y="11506054"/>
                  <a:ext cx="1289890" cy="700226"/>
                </a:xfrm>
                <a:prstGeom prst="rect">
                  <a:avLst/>
                </a:prstGeom>
              </p:spPr>
            </p:pic>
            <p:pic>
              <p:nvPicPr>
                <p:cNvPr id="65" name="Picture 64" descr="A picture containing text, clipart, tableware&#10;&#10;Description automatically generated">
                  <a:extLst>
                    <a:ext uri="{FF2B5EF4-FFF2-40B4-BE49-F238E27FC236}">
                      <a16:creationId xmlns:a16="http://schemas.microsoft.com/office/drawing/2014/main" id="{C5350817-AB38-1B48-B906-88769E601E5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512423" y="11541060"/>
                  <a:ext cx="2488551" cy="633876"/>
                </a:xfrm>
                <a:prstGeom prst="rect">
                  <a:avLst/>
                </a:prstGeom>
              </p:spPr>
            </p:pic>
            <p:pic>
              <p:nvPicPr>
                <p:cNvPr id="66" name="Picture 65" descr="Logo&#10;&#10;Description automatically generated">
                  <a:extLst>
                    <a:ext uri="{FF2B5EF4-FFF2-40B4-BE49-F238E27FC236}">
                      <a16:creationId xmlns:a16="http://schemas.microsoft.com/office/drawing/2014/main" id="{ABEDBC94-FF1B-D847-863A-625F6E33D65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54937" y="11473710"/>
                  <a:ext cx="2730500" cy="6604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Text, logo&#10;&#10;Description automatically generated">
                  <a:extLst>
                    <a:ext uri="{FF2B5EF4-FFF2-40B4-BE49-F238E27FC236}">
                      <a16:creationId xmlns:a16="http://schemas.microsoft.com/office/drawing/2014/main" id="{1A7E89F6-C29E-3344-8DE9-1E3CD5C97C2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31928" y="12311516"/>
                  <a:ext cx="1390546" cy="784031"/>
                </a:xfrm>
                <a:prstGeom prst="rect">
                  <a:avLst/>
                </a:prstGeom>
              </p:spPr>
            </p:pic>
          </p:grpSp>
        </p:grpSp>
        <p:pic>
          <p:nvPicPr>
            <p:cNvPr id="3" name="Grafikk 2">
              <a:extLst>
                <a:ext uri="{FF2B5EF4-FFF2-40B4-BE49-F238E27FC236}">
                  <a16:creationId xmlns:a16="http://schemas.microsoft.com/office/drawing/2014/main" id="{0A3FCAC8-FF14-CB46-E1DD-520B337B6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60983" y="12644706"/>
              <a:ext cx="559618" cy="768542"/>
            </a:xfrm>
            <a:prstGeom prst="rect">
              <a:avLst/>
            </a:prstGeom>
          </p:spPr>
        </p:pic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3622EC49-6CEB-2013-9D19-2DD7BF6573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l="20152" t="40400" r="21428" b="40391"/>
            <a:stretch/>
          </p:blipFill>
          <p:spPr>
            <a:xfrm>
              <a:off x="14707428" y="12609370"/>
              <a:ext cx="2698969" cy="887433"/>
            </a:xfrm>
            <a:prstGeom prst="rect">
              <a:avLst/>
            </a:prstGeom>
          </p:spPr>
        </p:pic>
        <p:pic>
          <p:nvPicPr>
            <p:cNvPr id="7" name="Bilde 6" descr="Et bilde som inneholder Font, Grafikk, grafisk design, logo&#10;&#10;Automatisk generert beskrivelse">
              <a:extLst>
                <a:ext uri="{FF2B5EF4-FFF2-40B4-BE49-F238E27FC236}">
                  <a16:creationId xmlns:a16="http://schemas.microsoft.com/office/drawing/2014/main" id="{7F36851E-D7AC-F63C-79AE-C5593EB6C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17868006" y="12673601"/>
              <a:ext cx="2135947" cy="784018"/>
            </a:xfrm>
            <a:prstGeom prst="rect">
              <a:avLst/>
            </a:prstGeom>
          </p:spPr>
        </p:pic>
        <p:pic>
          <p:nvPicPr>
            <p:cNvPr id="13" name="Bilde 12" descr="Et bilde som inneholder Font, Grafikk, logo, grafisk design&#10;&#10;Automatisk generert beskrivelse">
              <a:extLst>
                <a:ext uri="{FF2B5EF4-FFF2-40B4-BE49-F238E27FC236}">
                  <a16:creationId xmlns:a16="http://schemas.microsoft.com/office/drawing/2014/main" id="{95415A76-BE1E-4403-E2B2-83F8FB19D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21226306" y="12733990"/>
              <a:ext cx="3102714" cy="636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473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37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503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904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964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58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80675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06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2660147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90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211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211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9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81376"/>
            <a:ext cx="10314903" cy="1536699"/>
          </a:xfrm>
        </p:spPr>
        <p:txBody>
          <a:bodyPr anchor="b"/>
          <a:lstStyle>
            <a:lvl1pPr marL="0" indent="0">
              <a:buNone/>
              <a:defRPr sz="4800" b="0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69492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454401"/>
            <a:ext cx="10365701" cy="1463674"/>
          </a:xfrm>
        </p:spPr>
        <p:txBody>
          <a:bodyPr anchor="b"/>
          <a:lstStyle>
            <a:lvl1pPr marL="0" indent="0">
              <a:buNone/>
              <a:defRPr sz="4800" b="0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69492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47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3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9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74403" y="12712701"/>
            <a:ext cx="14433605" cy="73025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SFI MediaFutures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3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k 8">
            <a:extLst>
              <a:ext uri="{FF2B5EF4-FFF2-40B4-BE49-F238E27FC236}">
                <a16:creationId xmlns:a16="http://schemas.microsoft.com/office/drawing/2014/main" id="{361F23D5-A0A0-034A-8568-2A692ECCC5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6933" y="12353926"/>
            <a:ext cx="24417866" cy="13790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41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5296B2-2213-0543-8E42-404F8AFAD63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52DF87A4-5ED5-E54C-A90E-448918A899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5852" y="12531936"/>
            <a:ext cx="2037958" cy="109199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FA3A3E-D1F8-7247-B156-C90374470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SFI MediaFutures</a:t>
            </a:r>
          </a:p>
        </p:txBody>
      </p:sp>
    </p:spTree>
    <p:extLst>
      <p:ext uri="{BB962C8B-B14F-4D97-AF65-F5344CB8AC3E}">
        <p14:creationId xmlns:p14="http://schemas.microsoft.com/office/powerpoint/2010/main" val="284841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738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41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5296B2-2213-0543-8E42-404F8AFAD63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52DF87A4-5ED5-E54C-A90E-448918A899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5852" y="12531936"/>
            <a:ext cx="2037958" cy="1091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57814-F164-6948-A25D-773E9A55F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SFI MediaFutures</a:t>
            </a:r>
          </a:p>
        </p:txBody>
      </p:sp>
    </p:spTree>
    <p:extLst>
      <p:ext uri="{BB962C8B-B14F-4D97-AF65-F5344CB8AC3E}">
        <p14:creationId xmlns:p14="http://schemas.microsoft.com/office/powerpoint/2010/main" val="293046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rgbClr val="91C5A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ECC54C-BAEA-0343-BAC3-6BCFE175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159B96-BE14-974B-99FE-9BF55F669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846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7B217F-614E-2843-9F81-F4A6F91F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255DC9-DEB4-0245-BC75-7F165264E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C7F32-EC45-BB44-B35E-2995D84D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SFI MediaFutures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4857A-3F96-644E-9DC0-F1400024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44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A7F1A4-E63F-274D-A551-2EFCFF53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01B8AB-CD05-D744-88EC-4839CAC0C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C8489-EA9F-8546-B65D-D9E84F55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SFI MediaFutures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D1459-6857-C047-9080-04B51642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96B2-2213-0543-8E42-404F8AFAD63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72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2F86F5A-CDA3-0543-8B34-6D9FE4157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F1EB4A-A55E-034A-B851-74F5D87FE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796419"/>
      </p:ext>
    </p:extLst>
  </p:cSld>
  <p:clrMapOvr>
    <a:masterClrMapping/>
  </p:clrMapOvr>
</p:sld>
</file>

<file path=ppt/theme/theme1.xml><?xml version="1.0" encoding="utf-8"?>
<a:theme xmlns:a="http://schemas.openxmlformats.org/drawingml/2006/main" name="Media Futures Theme Light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Futures_Template_v3.2 (1)" id="{70EF72A7-EC26-3341-A3A3-D8EF9E8A291F}" vid="{913B8CF1-D612-8F4C-BCC1-3F629174E395}"/>
    </a:ext>
  </a:extLst>
</a:theme>
</file>

<file path=ppt/theme/theme2.xml><?xml version="1.0" encoding="utf-8"?>
<a:theme xmlns:a="http://schemas.openxmlformats.org/drawingml/2006/main" name="Media Futures Theme Dark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Futures_Template_v3.2 (1)" id="{70EF72A7-EC26-3341-A3A3-D8EF9E8A291F}" vid="{EE0B7632-D9B2-1443-9D18-D75A9B313A1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D4B4730C478B40A508A650ABE8BE1A" ma:contentTypeVersion="8" ma:contentTypeDescription="Opprett et nytt dokument." ma:contentTypeScope="" ma:versionID="35f1579c8240104abf7f434bc28e56ea">
  <xsd:schema xmlns:xsd="http://www.w3.org/2001/XMLSchema" xmlns:xs="http://www.w3.org/2001/XMLSchema" xmlns:p="http://schemas.microsoft.com/office/2006/metadata/properties" xmlns:ns2="93fe4da7-38d8-485c-8afa-7ecbd8626603" xmlns:ns3="fbeda409-f956-4fd8-b007-f9cc409a8941" targetNamespace="http://schemas.microsoft.com/office/2006/metadata/properties" ma:root="true" ma:fieldsID="38f4ee0440ff9809c18ed5c886549680" ns2:_="" ns3:_="">
    <xsd:import namespace="93fe4da7-38d8-485c-8afa-7ecbd8626603"/>
    <xsd:import namespace="fbeda409-f956-4fd8-b007-f9cc409a89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e4da7-38d8-485c-8afa-7ecbd8626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da409-f956-4fd8-b007-f9cc409a89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AE84B9-4046-4A30-BE24-1F9E636EB3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e4da7-38d8-485c-8afa-7ecbd8626603"/>
    <ds:schemaRef ds:uri="fbeda409-f956-4fd8-b007-f9cc409a8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3822F5-3075-4474-A595-5014405665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5FCABE-9712-4D05-8F1C-73C32821A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 Futures Theme Light</Template>
  <TotalTime>4</TotalTime>
  <Words>7</Words>
  <Application>Microsoft Macintosh PowerPoint</Application>
  <PresentationFormat>Egendefinert</PresentationFormat>
  <Paragraphs>5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Media Futures Theme Light</vt:lpstr>
      <vt:lpstr>Media Futures Theme Dark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Sandvik Bremnes</dc:creator>
  <cp:lastModifiedBy>Anders Sandvik Bremnes</cp:lastModifiedBy>
  <cp:revision>1</cp:revision>
  <dcterms:created xsi:type="dcterms:W3CDTF">2023-09-04T06:33:57Z</dcterms:created>
  <dcterms:modified xsi:type="dcterms:W3CDTF">2023-09-04T06:38:36Z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0x01010048D4B4730C478B40A508A650ABE8BE1A</vt:lpwstr>
  </property>
</Properties>
</file>