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4" r:id="rId5"/>
  </p:sldMasterIdLst>
  <p:notesMasterIdLst>
    <p:notesMasterId r:id="rId10"/>
  </p:notesMasterIdLst>
  <p:sldIdLst>
    <p:sldId id="261" r:id="rId6"/>
    <p:sldId id="272" r:id="rId7"/>
    <p:sldId id="274" r:id="rId8"/>
    <p:sldId id="268" r:id="rId9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F9AFDF14-C8C1-174B-A37A-19C4A91B674C}">
          <p14:sldIdLst>
            <p14:sldId id="261"/>
            <p14:sldId id="272"/>
            <p14:sldId id="274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C5AF"/>
    <a:srgbClr val="3738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804"/>
    <p:restoredTop sz="96170"/>
  </p:normalViewPr>
  <p:slideViewPr>
    <p:cSldViewPr snapToGrid="0">
      <p:cViewPr>
        <p:scale>
          <a:sx n="42" d="100"/>
          <a:sy n="42" d="100"/>
        </p:scale>
        <p:origin x="1056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9E1CF-2BCF-F644-999E-B27E5C9500D8}" type="datetimeFigureOut">
              <a:rPr lang="nb-NO" smtClean="0"/>
              <a:t>25.06.2025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63DF-D110-FA42-B0EA-C2D048182B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51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BC63DF-D110-FA42-B0EA-C2D048182BB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979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3.png"/><Relationship Id="rId21" Type="http://schemas.openxmlformats.org/officeDocument/2006/relationships/image" Target="../media/image23.sv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6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4.sv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3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6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24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4.svg"/><Relationship Id="rId9" Type="http://schemas.openxmlformats.org/officeDocument/2006/relationships/image" Target="../media/image10.svg"/><Relationship Id="rId14" Type="http://schemas.openxmlformats.org/officeDocument/2006/relationships/image" Target="../media/image15.png"/><Relationship Id="rId22" Type="http://schemas.openxmlformats.org/officeDocument/2006/relationships/image" Target="../media/image23.sv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108441AD-A28F-2D4C-A3F7-2632467F83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03"/>
          <a:stretch/>
        </p:blipFill>
        <p:spPr>
          <a:xfrm>
            <a:off x="5562600" y="915685"/>
            <a:ext cx="13258801" cy="5195399"/>
          </a:xfrm>
          <a:prstGeom prst="rect">
            <a:avLst/>
          </a:prstGeom>
        </p:spPr>
      </p:pic>
      <p:sp>
        <p:nvSpPr>
          <p:cNvPr id="8" name="Tittel 54">
            <a:extLst>
              <a:ext uri="{FF2B5EF4-FFF2-40B4-BE49-F238E27FC236}">
                <a16:creationId xmlns:a16="http://schemas.microsoft.com/office/drawing/2014/main" id="{07108427-EB30-F449-BE10-900AC6490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655" y="6248400"/>
            <a:ext cx="22222691" cy="2480300"/>
          </a:xfrm>
          <a:prstGeom prst="rect">
            <a:avLst/>
          </a:prstGeom>
        </p:spPr>
        <p:txBody>
          <a:bodyPr/>
          <a:lstStyle>
            <a:lvl1pPr algn="ctr">
              <a:defRPr sz="7000" b="1">
                <a:solidFill>
                  <a:srgbClr val="91C5A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Title for presentation </a:t>
            </a:r>
            <a:br>
              <a:rPr lang="en-GB" noProof="0"/>
            </a:br>
            <a:r>
              <a:rPr lang="en-GB" noProof="0"/>
              <a:t>in English or Norwegian</a:t>
            </a:r>
          </a:p>
        </p:txBody>
      </p:sp>
      <p:sp>
        <p:nvSpPr>
          <p:cNvPr id="9" name="Plassholder for tekst 70">
            <a:extLst>
              <a:ext uri="{FF2B5EF4-FFF2-40B4-BE49-F238E27FC236}">
                <a16:creationId xmlns:a16="http://schemas.microsoft.com/office/drawing/2014/main" id="{869A6021-D6D2-9E44-B05E-4354135ADE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80655" y="9003331"/>
            <a:ext cx="22222691" cy="18430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/>
              <a:t>Subtitle of presentation if needed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A9D8BB4D-4D1D-CC4C-8CAA-CA6AC4F6C51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41" name="Picture 40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DC99A99-016C-8447-9890-CD0EA3DD7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2FE942CB-4B41-57F1-46C0-E135A7F653B8}"/>
              </a:ext>
            </a:extLst>
          </p:cNvPr>
          <p:cNvGrpSpPr/>
          <p:nvPr userDrawn="1"/>
        </p:nvGrpSpPr>
        <p:grpSpPr>
          <a:xfrm>
            <a:off x="6358381" y="11186366"/>
            <a:ext cx="17628702" cy="2200943"/>
            <a:chOff x="6358381" y="11186366"/>
            <a:chExt cx="17628702" cy="2200943"/>
          </a:xfrm>
        </p:grpSpPr>
        <p:pic>
          <p:nvPicPr>
            <p:cNvPr id="38" name="Picture 37" descr="A white letter on a black background&#10;&#10;AI-generated content may be incorrect.">
              <a:extLst>
                <a:ext uri="{FF2B5EF4-FFF2-40B4-BE49-F238E27FC236}">
                  <a16:creationId xmlns:a16="http://schemas.microsoft.com/office/drawing/2014/main" id="{AFEA8F7C-DD6D-A35E-03C3-466F7E0662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8381" y="12772525"/>
              <a:ext cx="3600622" cy="454518"/>
            </a:xfrm>
            <a:prstGeom prst="rect">
              <a:avLst/>
            </a:prstGeom>
          </p:spPr>
        </p:pic>
        <p:pic>
          <p:nvPicPr>
            <p:cNvPr id="39" name="Picture 38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BB5EDB98-B497-4302-FBA1-B44AE73E46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21004" y="12733691"/>
              <a:ext cx="2355424" cy="532187"/>
            </a:xfrm>
            <a:prstGeom prst="rect">
              <a:avLst/>
            </a:prstGeom>
          </p:spPr>
        </p:pic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3C96C9A-20C1-BDFF-F305-EAFAE8E9C6B5}"/>
                </a:ext>
              </a:extLst>
            </p:cNvPr>
            <p:cNvGrpSpPr/>
            <p:nvPr userDrawn="1"/>
          </p:nvGrpSpPr>
          <p:grpSpPr>
            <a:xfrm>
              <a:off x="7445240" y="11186366"/>
              <a:ext cx="16541843" cy="2200943"/>
              <a:chOff x="7445240" y="11186366"/>
              <a:chExt cx="16541843" cy="2200943"/>
            </a:xfrm>
          </p:grpSpPr>
          <p:grpSp>
            <p:nvGrpSpPr>
              <p:cNvPr id="37" name="Gruppe 36">
                <a:extLst>
                  <a:ext uri="{FF2B5EF4-FFF2-40B4-BE49-F238E27FC236}">
                    <a16:creationId xmlns:a16="http://schemas.microsoft.com/office/drawing/2014/main" id="{6926A671-5F78-01BA-94D7-4741B725B00D}"/>
                  </a:ext>
                </a:extLst>
              </p:cNvPr>
              <p:cNvGrpSpPr/>
              <p:nvPr userDrawn="1"/>
            </p:nvGrpSpPr>
            <p:grpSpPr>
              <a:xfrm>
                <a:off x="7445240" y="11233804"/>
                <a:ext cx="16321971" cy="2153505"/>
                <a:chOff x="6978610" y="11267823"/>
                <a:chExt cx="16321971" cy="2153505"/>
              </a:xfrm>
            </p:grpSpPr>
            <p:pic>
              <p:nvPicPr>
                <p:cNvPr id="15" name="Graphic 35">
                  <a:extLst>
                    <a:ext uri="{FF2B5EF4-FFF2-40B4-BE49-F238E27FC236}">
                      <a16:creationId xmlns:a16="http://schemas.microsoft.com/office/drawing/2014/main" id="{E53DB97B-2FE5-33F1-9629-9F5AADDEEF1D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rcRect l="28435" t="25808" r="27571" b="27602"/>
                <a:stretch/>
              </p:blipFill>
              <p:spPr>
                <a:xfrm>
                  <a:off x="8166868" y="11267823"/>
                  <a:ext cx="1145147" cy="1219737"/>
                </a:xfrm>
                <a:prstGeom prst="rect">
                  <a:avLst/>
                </a:prstGeom>
              </p:spPr>
            </p:pic>
            <p:pic>
              <p:nvPicPr>
                <p:cNvPr id="19" name="Picture 39" descr="Icon&#10;&#10;Description automatically generated">
                  <a:extLst>
                    <a:ext uri="{FF2B5EF4-FFF2-40B4-BE49-F238E27FC236}">
                      <a16:creationId xmlns:a16="http://schemas.microsoft.com/office/drawing/2014/main" id="{A5D4029E-38DE-C9A3-D44C-23FD182DB31A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293704" y="11403288"/>
                  <a:ext cx="1054611" cy="1054611"/>
                </a:xfrm>
                <a:prstGeom prst="rect">
                  <a:avLst/>
                </a:prstGeom>
              </p:spPr>
            </p:pic>
            <p:pic>
              <p:nvPicPr>
                <p:cNvPr id="4" name="Picture 1">
                  <a:extLst>
                    <a:ext uri="{FF2B5EF4-FFF2-40B4-BE49-F238E27FC236}">
                      <a16:creationId xmlns:a16="http://schemas.microsoft.com/office/drawing/2014/main" id="{385BD8F1-FE34-852C-3997-5B936EF2C3EF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303" t="12358"/>
                <a:stretch/>
              </p:blipFill>
              <p:spPr bwMode="auto">
                <a:xfrm>
                  <a:off x="6978610" y="11432036"/>
                  <a:ext cx="1145147" cy="10519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" name="Picture 2">
                  <a:extLst>
                    <a:ext uri="{FF2B5EF4-FFF2-40B4-BE49-F238E27FC236}">
                      <a16:creationId xmlns:a16="http://schemas.microsoft.com/office/drawing/2014/main" id="{9994E49C-6293-0AD9-AA9F-57C37388B354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070"/>
                <a:stretch/>
              </p:blipFill>
              <p:spPr bwMode="auto">
                <a:xfrm>
                  <a:off x="12061939" y="11590848"/>
                  <a:ext cx="3080053" cy="8067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41" descr="A picture containing text, clipart&#10;&#10;Description automatically generated">
                  <a:extLst>
                    <a:ext uri="{FF2B5EF4-FFF2-40B4-BE49-F238E27FC236}">
                      <a16:creationId xmlns:a16="http://schemas.microsoft.com/office/drawing/2014/main" id="{00895BDE-2A44-3203-DC04-8B704579421C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620619" y="12605873"/>
                  <a:ext cx="3679962" cy="707130"/>
                </a:xfrm>
                <a:prstGeom prst="rect">
                  <a:avLst/>
                </a:prstGeom>
              </p:spPr>
            </p:pic>
            <p:pic>
              <p:nvPicPr>
                <p:cNvPr id="21" name="Picture 42" descr="Icon&#10;&#10;Description automatically generated">
                  <a:extLst>
                    <a:ext uri="{FF2B5EF4-FFF2-40B4-BE49-F238E27FC236}">
                      <a16:creationId xmlns:a16="http://schemas.microsoft.com/office/drawing/2014/main" id="{EDC30980-CDC6-FA85-DDF1-E8D973DB017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5621640" y="12598748"/>
                  <a:ext cx="1515279" cy="822580"/>
                </a:xfrm>
                <a:prstGeom prst="rect">
                  <a:avLst/>
                </a:prstGeom>
              </p:spPr>
            </p:pic>
            <p:pic>
              <p:nvPicPr>
                <p:cNvPr id="22" name="Picture 43" descr="A picture containing text, clipart, tableware&#10;&#10;Description automatically generated">
                  <a:extLst>
                    <a:ext uri="{FF2B5EF4-FFF2-40B4-BE49-F238E27FC236}">
                      <a16:creationId xmlns:a16="http://schemas.microsoft.com/office/drawing/2014/main" id="{34A2E801-27FD-7A6A-CBC7-D09196D92915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804517" y="12671779"/>
                  <a:ext cx="2861590" cy="728895"/>
                </a:xfrm>
                <a:prstGeom prst="rect">
                  <a:avLst/>
                </a:prstGeom>
              </p:spPr>
            </p:pic>
            <p:pic>
              <p:nvPicPr>
                <p:cNvPr id="23" name="Picture 45" descr="Text, logo&#10;&#10;Description automatically generated">
                  <a:extLst>
                    <a:ext uri="{FF2B5EF4-FFF2-40B4-BE49-F238E27FC236}">
                      <a16:creationId xmlns:a16="http://schemas.microsoft.com/office/drawing/2014/main" id="{4886DBD4-869F-39A7-2CE5-A005EB7F69F2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0367659" y="11546481"/>
                  <a:ext cx="1356535" cy="764855"/>
                </a:xfrm>
                <a:prstGeom prst="rect">
                  <a:avLst/>
                </a:prstGeom>
              </p:spPr>
            </p:pic>
            <p:pic>
              <p:nvPicPr>
                <p:cNvPr id="24" name="Bilde 23" descr="Et bilde som inneholder Font, Grafikk, logo, grafisk design&#10;&#10;Automatisk generert beskrivelse">
                  <a:extLst>
                    <a:ext uri="{FF2B5EF4-FFF2-40B4-BE49-F238E27FC236}">
                      <a16:creationId xmlns:a16="http://schemas.microsoft.com/office/drawing/2014/main" id="{31406932-05F9-1090-794D-023D60A0437A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129613" y="11660316"/>
                  <a:ext cx="2756457" cy="565074"/>
                </a:xfrm>
                <a:prstGeom prst="rect">
                  <a:avLst/>
                </a:prstGeom>
              </p:spPr>
            </p:pic>
            <p:pic>
              <p:nvPicPr>
                <p:cNvPr id="25" name="Bilde 24" descr="Et bilde som inneholder Font, Grafikk, grafisk design, logo&#10;&#10;Automatisk generert beskrivelse">
                  <a:extLst>
                    <a:ext uri="{FF2B5EF4-FFF2-40B4-BE49-F238E27FC236}">
                      <a16:creationId xmlns:a16="http://schemas.microsoft.com/office/drawing/2014/main" id="{FB6BCF63-67AA-0F0B-CE4C-36C8E2273515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7514077" y="12685155"/>
                  <a:ext cx="1810723" cy="664641"/>
                </a:xfrm>
                <a:prstGeom prst="rect">
                  <a:avLst/>
                </a:prstGeom>
              </p:spPr>
            </p:pic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C139C221-143B-A1B9-2E50-6A9759D77923}"/>
                  </a:ext>
                </a:extLst>
              </p:cNvPr>
              <p:cNvGrpSpPr/>
              <p:nvPr userDrawn="1"/>
            </p:nvGrpSpPr>
            <p:grpSpPr>
              <a:xfrm>
                <a:off x="18123485" y="11327041"/>
                <a:ext cx="3286750" cy="1237044"/>
                <a:chOff x="-32296" y="339790"/>
                <a:chExt cx="13115003" cy="4936133"/>
              </a:xfrm>
            </p:grpSpPr>
            <p:pic>
              <p:nvPicPr>
                <p:cNvPr id="40" name="Picture 39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EB423D4F-4486-FBE9-F041-C60305178AFC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8942"/>
                <a:stretch>
                  <a:fillRect/>
                </a:stretch>
              </p:blipFill>
              <p:spPr>
                <a:xfrm>
                  <a:off x="-32296" y="339791"/>
                  <a:ext cx="9333520" cy="4936132"/>
                </a:xfrm>
                <a:prstGeom prst="rect">
                  <a:avLst/>
                </a:prstGeom>
              </p:spPr>
            </p:pic>
            <p:pic>
              <p:nvPicPr>
                <p:cNvPr id="42" name="Picture 41" descr="A black background with a black border&#10;&#10;AI-generated content may be incorrect.">
                  <a:extLst>
                    <a:ext uri="{FF2B5EF4-FFF2-40B4-BE49-F238E27FC236}">
                      <a16:creationId xmlns:a16="http://schemas.microsoft.com/office/drawing/2014/main" id="{CF0023C0-4230-19E7-C14F-C633B96AA72B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1211"/>
                <a:stretch>
                  <a:fillRect/>
                </a:stretch>
              </p:blipFill>
              <p:spPr>
                <a:xfrm>
                  <a:off x="9301224" y="339790"/>
                  <a:ext cx="3781483" cy="4936131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45" name="Grafikk 42">
                <a:extLst>
                  <a:ext uri="{FF2B5EF4-FFF2-40B4-BE49-F238E27FC236}">
                    <a16:creationId xmlns:a16="http://schemas.microsoft.com/office/drawing/2014/main" id="{7ABC15EB-A32E-D26D-8924-CCD67D029B4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rcRect l="35805" t="36438" r="36731" b="37824"/>
              <a:stretch/>
            </p:blipFill>
            <p:spPr>
              <a:xfrm>
                <a:off x="21230626" y="11186366"/>
                <a:ext cx="2756457" cy="145307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9081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240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0899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0472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108441AD-A28F-2D4C-A3F7-2632467F83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03"/>
          <a:stretch/>
        </p:blipFill>
        <p:spPr>
          <a:xfrm>
            <a:off x="5562600" y="915685"/>
            <a:ext cx="13258801" cy="5195399"/>
          </a:xfrm>
          <a:prstGeom prst="rect">
            <a:avLst/>
          </a:prstGeom>
        </p:spPr>
      </p:pic>
      <p:sp>
        <p:nvSpPr>
          <p:cNvPr id="8" name="Tittel 54">
            <a:extLst>
              <a:ext uri="{FF2B5EF4-FFF2-40B4-BE49-F238E27FC236}">
                <a16:creationId xmlns:a16="http://schemas.microsoft.com/office/drawing/2014/main" id="{07108427-EB30-F449-BE10-900AC6490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655" y="6248400"/>
            <a:ext cx="22222691" cy="2480300"/>
          </a:xfrm>
          <a:prstGeom prst="rect">
            <a:avLst/>
          </a:prstGeom>
        </p:spPr>
        <p:txBody>
          <a:bodyPr/>
          <a:lstStyle>
            <a:lvl1pPr algn="ctr">
              <a:defRPr sz="7000" b="1">
                <a:solidFill>
                  <a:srgbClr val="91C5A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Title for presentation </a:t>
            </a:r>
            <a:br>
              <a:rPr lang="en-GB" noProof="0"/>
            </a:br>
            <a:r>
              <a:rPr lang="en-GB" noProof="0"/>
              <a:t>in English or Norwegian</a:t>
            </a:r>
          </a:p>
        </p:txBody>
      </p:sp>
      <p:sp>
        <p:nvSpPr>
          <p:cNvPr id="9" name="Plassholder for tekst 70">
            <a:extLst>
              <a:ext uri="{FF2B5EF4-FFF2-40B4-BE49-F238E27FC236}">
                <a16:creationId xmlns:a16="http://schemas.microsoft.com/office/drawing/2014/main" id="{869A6021-D6D2-9E44-B05E-4354135ADE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80655" y="9003331"/>
            <a:ext cx="22222691" cy="18430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/>
              <a:t>Subtitle of presentation if needed</a:t>
            </a: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261775F1-3BB6-784A-B806-BA013034D74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60" name="Picture 59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68C5651C-64EA-5A4D-988A-040A7F1FC9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9D96C1F4-47B6-642D-8BCC-597F347D9C90}"/>
              </a:ext>
            </a:extLst>
          </p:cNvPr>
          <p:cNvGrpSpPr/>
          <p:nvPr userDrawn="1"/>
        </p:nvGrpSpPr>
        <p:grpSpPr>
          <a:xfrm>
            <a:off x="6358381" y="11186366"/>
            <a:ext cx="17628702" cy="2200943"/>
            <a:chOff x="6358381" y="11186366"/>
            <a:chExt cx="17628702" cy="2200943"/>
          </a:xfrm>
        </p:grpSpPr>
        <p:pic>
          <p:nvPicPr>
            <p:cNvPr id="19" name="Picture 18" descr="A white letter on a black background&#10;&#10;AI-generated content may be incorrect.">
              <a:extLst>
                <a:ext uri="{FF2B5EF4-FFF2-40B4-BE49-F238E27FC236}">
                  <a16:creationId xmlns:a16="http://schemas.microsoft.com/office/drawing/2014/main" id="{891C433D-1F70-D5BA-05FB-2DBA5F078E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8381" y="12772525"/>
              <a:ext cx="3600622" cy="454518"/>
            </a:xfrm>
            <a:prstGeom prst="rect">
              <a:avLst/>
            </a:prstGeom>
          </p:spPr>
        </p:pic>
        <p:pic>
          <p:nvPicPr>
            <p:cNvPr id="20" name="Picture 19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BD5778DE-AADA-C23E-AABD-28415B5F7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21004" y="12733691"/>
              <a:ext cx="2355424" cy="532187"/>
            </a:xfrm>
            <a:prstGeom prst="rect">
              <a:avLst/>
            </a:prstGeom>
          </p:spPr>
        </p:pic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A9160A29-0BD3-0994-DD3D-05C41676EEBA}"/>
                </a:ext>
              </a:extLst>
            </p:cNvPr>
            <p:cNvGrpSpPr/>
            <p:nvPr userDrawn="1"/>
          </p:nvGrpSpPr>
          <p:grpSpPr>
            <a:xfrm>
              <a:off x="7445240" y="11186366"/>
              <a:ext cx="16541843" cy="2200943"/>
              <a:chOff x="7445240" y="11186366"/>
              <a:chExt cx="16541843" cy="2200943"/>
            </a:xfrm>
          </p:grpSpPr>
          <p:grpSp>
            <p:nvGrpSpPr>
              <p:cNvPr id="22" name="Gruppe 36">
                <a:extLst>
                  <a:ext uri="{FF2B5EF4-FFF2-40B4-BE49-F238E27FC236}">
                    <a16:creationId xmlns:a16="http://schemas.microsoft.com/office/drawing/2014/main" id="{232C16E8-8C92-A4FA-5E99-8F8C8DE29112}"/>
                  </a:ext>
                </a:extLst>
              </p:cNvPr>
              <p:cNvGrpSpPr/>
              <p:nvPr userDrawn="1"/>
            </p:nvGrpSpPr>
            <p:grpSpPr>
              <a:xfrm>
                <a:off x="7445240" y="11233804"/>
                <a:ext cx="16321971" cy="2153505"/>
                <a:chOff x="6978610" y="11267823"/>
                <a:chExt cx="16321971" cy="2153505"/>
              </a:xfrm>
            </p:grpSpPr>
            <p:pic>
              <p:nvPicPr>
                <p:cNvPr id="27" name="Graphic 35">
                  <a:extLst>
                    <a:ext uri="{FF2B5EF4-FFF2-40B4-BE49-F238E27FC236}">
                      <a16:creationId xmlns:a16="http://schemas.microsoft.com/office/drawing/2014/main" id="{3DA32BD3-2253-B54C-4818-6E34F489BA78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rcRect l="28435" t="25808" r="27571" b="27602"/>
                <a:stretch/>
              </p:blipFill>
              <p:spPr>
                <a:xfrm>
                  <a:off x="8166868" y="11267823"/>
                  <a:ext cx="1145147" cy="1219737"/>
                </a:xfrm>
                <a:prstGeom prst="rect">
                  <a:avLst/>
                </a:prstGeom>
              </p:spPr>
            </p:pic>
            <p:pic>
              <p:nvPicPr>
                <p:cNvPr id="28" name="Picture 39" descr="Icon&#10;&#10;Description automatically generated">
                  <a:extLst>
                    <a:ext uri="{FF2B5EF4-FFF2-40B4-BE49-F238E27FC236}">
                      <a16:creationId xmlns:a16="http://schemas.microsoft.com/office/drawing/2014/main" id="{05411FC3-FE8C-778B-6ADE-A4D96C7BE40E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293704" y="11403288"/>
                  <a:ext cx="1054611" cy="1054611"/>
                </a:xfrm>
                <a:prstGeom prst="rect">
                  <a:avLst/>
                </a:prstGeom>
              </p:spPr>
            </p:pic>
            <p:pic>
              <p:nvPicPr>
                <p:cNvPr id="29" name="Picture 1">
                  <a:extLst>
                    <a:ext uri="{FF2B5EF4-FFF2-40B4-BE49-F238E27FC236}">
                      <a16:creationId xmlns:a16="http://schemas.microsoft.com/office/drawing/2014/main" id="{D16329C3-9D9C-4774-AAD2-F532F725A3DB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303" t="12358"/>
                <a:stretch/>
              </p:blipFill>
              <p:spPr bwMode="auto">
                <a:xfrm>
                  <a:off x="6978610" y="11432036"/>
                  <a:ext cx="1145147" cy="10519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2">
                  <a:extLst>
                    <a:ext uri="{FF2B5EF4-FFF2-40B4-BE49-F238E27FC236}">
                      <a16:creationId xmlns:a16="http://schemas.microsoft.com/office/drawing/2014/main" id="{F3CBAE64-3851-6437-BDA9-881EECED56B6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070"/>
                <a:stretch/>
              </p:blipFill>
              <p:spPr bwMode="auto">
                <a:xfrm>
                  <a:off x="12061939" y="11590848"/>
                  <a:ext cx="3080053" cy="8067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41" descr="A picture containing text, clipart&#10;&#10;Description automatically generated">
                  <a:extLst>
                    <a:ext uri="{FF2B5EF4-FFF2-40B4-BE49-F238E27FC236}">
                      <a16:creationId xmlns:a16="http://schemas.microsoft.com/office/drawing/2014/main" id="{5F8EDF8A-A1D1-1D03-5F3C-1B28780E4192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620619" y="12605873"/>
                  <a:ext cx="3679962" cy="707130"/>
                </a:xfrm>
                <a:prstGeom prst="rect">
                  <a:avLst/>
                </a:prstGeom>
              </p:spPr>
            </p:pic>
            <p:pic>
              <p:nvPicPr>
                <p:cNvPr id="32" name="Picture 42" descr="Icon&#10;&#10;Description automatically generated">
                  <a:extLst>
                    <a:ext uri="{FF2B5EF4-FFF2-40B4-BE49-F238E27FC236}">
                      <a16:creationId xmlns:a16="http://schemas.microsoft.com/office/drawing/2014/main" id="{705D0FE8-1670-F9B4-6497-23A46006DEDF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5621640" y="12598748"/>
                  <a:ext cx="1515279" cy="822580"/>
                </a:xfrm>
                <a:prstGeom prst="rect">
                  <a:avLst/>
                </a:prstGeom>
              </p:spPr>
            </p:pic>
            <p:pic>
              <p:nvPicPr>
                <p:cNvPr id="33" name="Picture 43" descr="A picture containing text, clipart, tableware&#10;&#10;Description automatically generated">
                  <a:extLst>
                    <a:ext uri="{FF2B5EF4-FFF2-40B4-BE49-F238E27FC236}">
                      <a16:creationId xmlns:a16="http://schemas.microsoft.com/office/drawing/2014/main" id="{BD539B4A-36F5-2786-4259-D7E8166DA78B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804517" y="12671779"/>
                  <a:ext cx="2861590" cy="728895"/>
                </a:xfrm>
                <a:prstGeom prst="rect">
                  <a:avLst/>
                </a:prstGeom>
              </p:spPr>
            </p:pic>
            <p:pic>
              <p:nvPicPr>
                <p:cNvPr id="34" name="Picture 45" descr="Text, logo&#10;&#10;Description automatically generated">
                  <a:extLst>
                    <a:ext uri="{FF2B5EF4-FFF2-40B4-BE49-F238E27FC236}">
                      <a16:creationId xmlns:a16="http://schemas.microsoft.com/office/drawing/2014/main" id="{94925F37-23C7-03CD-CE3A-9D1677709C9C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0367659" y="11546481"/>
                  <a:ext cx="1356535" cy="764855"/>
                </a:xfrm>
                <a:prstGeom prst="rect">
                  <a:avLst/>
                </a:prstGeom>
              </p:spPr>
            </p:pic>
            <p:pic>
              <p:nvPicPr>
                <p:cNvPr id="35" name="Bilde 23" descr="Et bilde som inneholder Font, Grafikk, logo, grafisk design&#10;&#10;Automatisk generert beskrivelse">
                  <a:extLst>
                    <a:ext uri="{FF2B5EF4-FFF2-40B4-BE49-F238E27FC236}">
                      <a16:creationId xmlns:a16="http://schemas.microsoft.com/office/drawing/2014/main" id="{7E8899A5-7831-87DE-B336-36F74CF6EDBD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129613" y="11660316"/>
                  <a:ext cx="2756457" cy="565074"/>
                </a:xfrm>
                <a:prstGeom prst="rect">
                  <a:avLst/>
                </a:prstGeom>
              </p:spPr>
            </p:pic>
            <p:pic>
              <p:nvPicPr>
                <p:cNvPr id="36" name="Bilde 24" descr="Et bilde som inneholder Font, Grafikk, grafisk design, logo&#10;&#10;Automatisk generert beskrivelse">
                  <a:extLst>
                    <a:ext uri="{FF2B5EF4-FFF2-40B4-BE49-F238E27FC236}">
                      <a16:creationId xmlns:a16="http://schemas.microsoft.com/office/drawing/2014/main" id="{AC8E9891-B12D-7BFE-6BFF-95E189B52666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7514077" y="12685155"/>
                  <a:ext cx="1810723" cy="664641"/>
                </a:xfrm>
                <a:prstGeom prst="rect">
                  <a:avLst/>
                </a:prstGeom>
              </p:spPr>
            </p:pic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E09D3C41-5D50-270D-21E2-0E56AE8922A0}"/>
                  </a:ext>
                </a:extLst>
              </p:cNvPr>
              <p:cNvGrpSpPr/>
              <p:nvPr userDrawn="1"/>
            </p:nvGrpSpPr>
            <p:grpSpPr>
              <a:xfrm>
                <a:off x="18123485" y="11327041"/>
                <a:ext cx="3286750" cy="1237044"/>
                <a:chOff x="-32296" y="339790"/>
                <a:chExt cx="13115003" cy="4936133"/>
              </a:xfrm>
            </p:grpSpPr>
            <p:pic>
              <p:nvPicPr>
                <p:cNvPr id="25" name="Picture 24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7477BC23-B7D7-B1B8-8053-9C281C1F20F6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8942"/>
                <a:stretch>
                  <a:fillRect/>
                </a:stretch>
              </p:blipFill>
              <p:spPr>
                <a:xfrm>
                  <a:off x="-32296" y="339791"/>
                  <a:ext cx="9333520" cy="4936132"/>
                </a:xfrm>
                <a:prstGeom prst="rect">
                  <a:avLst/>
                </a:prstGeom>
              </p:spPr>
            </p:pic>
            <p:pic>
              <p:nvPicPr>
                <p:cNvPr id="26" name="Picture 25" descr="A black background with a black border&#10;&#10;AI-generated content may be incorrect.">
                  <a:extLst>
                    <a:ext uri="{FF2B5EF4-FFF2-40B4-BE49-F238E27FC236}">
                      <a16:creationId xmlns:a16="http://schemas.microsoft.com/office/drawing/2014/main" id="{362154B2-1E84-FDAD-C96B-E285F52F5DB6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1211"/>
                <a:stretch>
                  <a:fillRect/>
                </a:stretch>
              </p:blipFill>
              <p:spPr>
                <a:xfrm>
                  <a:off x="9301224" y="339790"/>
                  <a:ext cx="3781483" cy="4936131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24" name="Grafikk 42">
                <a:extLst>
                  <a:ext uri="{FF2B5EF4-FFF2-40B4-BE49-F238E27FC236}">
                    <a16:creationId xmlns:a16="http://schemas.microsoft.com/office/drawing/2014/main" id="{C26D1B65-104B-E652-02F8-ABF48BF73810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rcRect l="35805" t="36438" r="36731" b="37824"/>
              <a:stretch/>
            </p:blipFill>
            <p:spPr>
              <a:xfrm>
                <a:off x="21230626" y="11186366"/>
                <a:ext cx="2756457" cy="145307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23577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242FFB60-B4A8-B744-AE33-937A150A715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2000" y="3098800"/>
            <a:ext cx="12934950" cy="345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Thank</a:t>
            </a:r>
            <a:r>
              <a:rPr lang="hu-HU" altLang="hu-HU" sz="1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</a:t>
            </a:r>
            <a:endParaRPr lang="hu-HU" altLang="hu-HU" sz="1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algn="l"/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for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attention</a:t>
            </a:r>
            <a:endParaRPr lang="hu-HU" altLang="hu-HU" sz="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D9A64A08-4523-3542-820F-583BF815BB6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534400" y="8021758"/>
            <a:ext cx="323691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en-GB" altLang="hu-HU" sz="2500" b="1" noProof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Contact information:</a:t>
            </a:r>
          </a:p>
        </p:txBody>
      </p:sp>
      <p:sp>
        <p:nvSpPr>
          <p:cNvPr id="16" name="Plassholder for tekst 2">
            <a:extLst>
              <a:ext uri="{FF2B5EF4-FFF2-40B4-BE49-F238E27FC236}">
                <a16:creationId xmlns:a16="http://schemas.microsoft.com/office/drawing/2014/main" id="{7A49B9EF-72E1-0E45-9CD7-1137175427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638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O</a:t>
            </a:r>
            <a:r>
              <a:rPr lang="nb-NO" err="1"/>
              <a:t>ther</a:t>
            </a:r>
            <a:r>
              <a:rPr lang="nb-NO"/>
              <a:t>…</a:t>
            </a:r>
          </a:p>
        </p:txBody>
      </p:sp>
      <p:sp>
        <p:nvSpPr>
          <p:cNvPr id="17" name="Plassholder for tekst 2">
            <a:extLst>
              <a:ext uri="{FF2B5EF4-FFF2-40B4-BE49-F238E27FC236}">
                <a16:creationId xmlns:a16="http://schemas.microsoft.com/office/drawing/2014/main" id="{1C10485D-3AF4-4845-BDF7-C095D7BD6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344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Kari Nordmann</a:t>
            </a: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190E69A4-C61A-F742-8646-ED26A8A6E6B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60" name="Picture 59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3D5C7E00-BCB2-5F46-B628-0F718D23F1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pic>
        <p:nvPicPr>
          <p:cNvPr id="61" name="Grafikk 17">
            <a:extLst>
              <a:ext uri="{FF2B5EF4-FFF2-40B4-BE49-F238E27FC236}">
                <a16:creationId xmlns:a16="http://schemas.microsoft.com/office/drawing/2014/main" id="{841A2584-F196-9548-AF26-6D902C279B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-1247223" y="3118244"/>
            <a:ext cx="10010321" cy="5363786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4EF7C30-42EB-4899-E60D-808B9D9B9E17}"/>
              </a:ext>
            </a:extLst>
          </p:cNvPr>
          <p:cNvGrpSpPr/>
          <p:nvPr userDrawn="1"/>
        </p:nvGrpSpPr>
        <p:grpSpPr>
          <a:xfrm>
            <a:off x="6358381" y="11186366"/>
            <a:ext cx="17628702" cy="2200943"/>
            <a:chOff x="6358381" y="11186366"/>
            <a:chExt cx="17628702" cy="2200943"/>
          </a:xfrm>
        </p:grpSpPr>
        <p:pic>
          <p:nvPicPr>
            <p:cNvPr id="20" name="Picture 19" descr="A white letter on a black background&#10;&#10;AI-generated content may be incorrect.">
              <a:extLst>
                <a:ext uri="{FF2B5EF4-FFF2-40B4-BE49-F238E27FC236}">
                  <a16:creationId xmlns:a16="http://schemas.microsoft.com/office/drawing/2014/main" id="{2474C1A3-3B83-29F1-DFB7-B54E8DDAD7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8381" y="12772525"/>
              <a:ext cx="3600622" cy="454518"/>
            </a:xfrm>
            <a:prstGeom prst="rect">
              <a:avLst/>
            </a:prstGeom>
          </p:spPr>
        </p:pic>
        <p:pic>
          <p:nvPicPr>
            <p:cNvPr id="21" name="Picture 20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EFD85470-F921-A3AE-E598-9802F27E52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21004" y="12733691"/>
              <a:ext cx="2355424" cy="532187"/>
            </a:xfrm>
            <a:prstGeom prst="rect">
              <a:avLst/>
            </a:prstGeom>
          </p:spPr>
        </p:pic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F583514-4636-6781-4D27-B310595B35AC}"/>
                </a:ext>
              </a:extLst>
            </p:cNvPr>
            <p:cNvGrpSpPr/>
            <p:nvPr userDrawn="1"/>
          </p:nvGrpSpPr>
          <p:grpSpPr>
            <a:xfrm>
              <a:off x="7445240" y="11186366"/>
              <a:ext cx="16541843" cy="2200943"/>
              <a:chOff x="7445240" y="11186366"/>
              <a:chExt cx="16541843" cy="2200943"/>
            </a:xfrm>
          </p:grpSpPr>
          <p:grpSp>
            <p:nvGrpSpPr>
              <p:cNvPr id="23" name="Gruppe 36">
                <a:extLst>
                  <a:ext uri="{FF2B5EF4-FFF2-40B4-BE49-F238E27FC236}">
                    <a16:creationId xmlns:a16="http://schemas.microsoft.com/office/drawing/2014/main" id="{936A482D-DA59-7D3A-1736-DBB50793A8B0}"/>
                  </a:ext>
                </a:extLst>
              </p:cNvPr>
              <p:cNvGrpSpPr/>
              <p:nvPr userDrawn="1"/>
            </p:nvGrpSpPr>
            <p:grpSpPr>
              <a:xfrm>
                <a:off x="7445240" y="11233804"/>
                <a:ext cx="16321971" cy="2153505"/>
                <a:chOff x="6978610" y="11267823"/>
                <a:chExt cx="16321971" cy="2153505"/>
              </a:xfrm>
            </p:grpSpPr>
            <p:pic>
              <p:nvPicPr>
                <p:cNvPr id="28" name="Graphic 35">
                  <a:extLst>
                    <a:ext uri="{FF2B5EF4-FFF2-40B4-BE49-F238E27FC236}">
                      <a16:creationId xmlns:a16="http://schemas.microsoft.com/office/drawing/2014/main" id="{BE1C509C-417D-69B8-C43F-DA4CEE2749D1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rcRect l="28435" t="25808" r="27571" b="27602"/>
                <a:stretch/>
              </p:blipFill>
              <p:spPr>
                <a:xfrm>
                  <a:off x="8166868" y="11267823"/>
                  <a:ext cx="1145147" cy="1219737"/>
                </a:xfrm>
                <a:prstGeom prst="rect">
                  <a:avLst/>
                </a:prstGeom>
              </p:spPr>
            </p:pic>
            <p:pic>
              <p:nvPicPr>
                <p:cNvPr id="29" name="Picture 39" descr="Icon&#10;&#10;Description automatically generated">
                  <a:extLst>
                    <a:ext uri="{FF2B5EF4-FFF2-40B4-BE49-F238E27FC236}">
                      <a16:creationId xmlns:a16="http://schemas.microsoft.com/office/drawing/2014/main" id="{712D5FBD-E989-6C17-AC77-3C2167313D1E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293704" y="11403288"/>
                  <a:ext cx="1054611" cy="1054611"/>
                </a:xfrm>
                <a:prstGeom prst="rect">
                  <a:avLst/>
                </a:prstGeom>
              </p:spPr>
            </p:pic>
            <p:pic>
              <p:nvPicPr>
                <p:cNvPr id="30" name="Picture 1">
                  <a:extLst>
                    <a:ext uri="{FF2B5EF4-FFF2-40B4-BE49-F238E27FC236}">
                      <a16:creationId xmlns:a16="http://schemas.microsoft.com/office/drawing/2014/main" id="{41577D20-2B68-3F9F-6687-D57B128C274F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303" t="12358"/>
                <a:stretch/>
              </p:blipFill>
              <p:spPr bwMode="auto">
                <a:xfrm>
                  <a:off x="6978610" y="11432036"/>
                  <a:ext cx="1145147" cy="10519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2">
                  <a:extLst>
                    <a:ext uri="{FF2B5EF4-FFF2-40B4-BE49-F238E27FC236}">
                      <a16:creationId xmlns:a16="http://schemas.microsoft.com/office/drawing/2014/main" id="{F873E7B6-7027-594A-67B7-B4D2A0C87863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070"/>
                <a:stretch/>
              </p:blipFill>
              <p:spPr bwMode="auto">
                <a:xfrm>
                  <a:off x="12061939" y="11590848"/>
                  <a:ext cx="3080053" cy="8067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41" descr="A picture containing text, clipart&#10;&#10;Description automatically generated">
                  <a:extLst>
                    <a:ext uri="{FF2B5EF4-FFF2-40B4-BE49-F238E27FC236}">
                      <a16:creationId xmlns:a16="http://schemas.microsoft.com/office/drawing/2014/main" id="{8D1C79ED-6A68-EC61-5D42-58AAC3F1B315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9620619" y="12605873"/>
                  <a:ext cx="3679962" cy="707130"/>
                </a:xfrm>
                <a:prstGeom prst="rect">
                  <a:avLst/>
                </a:prstGeom>
              </p:spPr>
            </p:pic>
            <p:pic>
              <p:nvPicPr>
                <p:cNvPr id="33" name="Picture 42" descr="Icon&#10;&#10;Description automatically generated">
                  <a:extLst>
                    <a:ext uri="{FF2B5EF4-FFF2-40B4-BE49-F238E27FC236}">
                      <a16:creationId xmlns:a16="http://schemas.microsoft.com/office/drawing/2014/main" id="{3F962AA3-9545-BBE4-B5EC-33E8AE58CB16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621640" y="12598748"/>
                  <a:ext cx="1515279" cy="822580"/>
                </a:xfrm>
                <a:prstGeom prst="rect">
                  <a:avLst/>
                </a:prstGeom>
              </p:spPr>
            </p:pic>
            <p:pic>
              <p:nvPicPr>
                <p:cNvPr id="34" name="Picture 43" descr="A picture containing text, clipart, tableware&#10;&#10;Description automatically generated">
                  <a:extLst>
                    <a:ext uri="{FF2B5EF4-FFF2-40B4-BE49-F238E27FC236}">
                      <a16:creationId xmlns:a16="http://schemas.microsoft.com/office/drawing/2014/main" id="{7DC3CD22-C3EF-5319-D8B9-77C870D95365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804517" y="12671779"/>
                  <a:ext cx="2861590" cy="728895"/>
                </a:xfrm>
                <a:prstGeom prst="rect">
                  <a:avLst/>
                </a:prstGeom>
              </p:spPr>
            </p:pic>
            <p:pic>
              <p:nvPicPr>
                <p:cNvPr id="35" name="Picture 45" descr="Text, logo&#10;&#10;Description automatically generated">
                  <a:extLst>
                    <a:ext uri="{FF2B5EF4-FFF2-40B4-BE49-F238E27FC236}">
                      <a16:creationId xmlns:a16="http://schemas.microsoft.com/office/drawing/2014/main" id="{C3EEDD5B-AD48-C516-0CE0-B4B71797A542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0367659" y="11546481"/>
                  <a:ext cx="1356535" cy="764855"/>
                </a:xfrm>
                <a:prstGeom prst="rect">
                  <a:avLst/>
                </a:prstGeom>
              </p:spPr>
            </p:pic>
            <p:pic>
              <p:nvPicPr>
                <p:cNvPr id="36" name="Bilde 23" descr="Et bilde som inneholder Font, Grafikk, logo, grafisk design&#10;&#10;Automatisk generert beskrivelse">
                  <a:extLst>
                    <a:ext uri="{FF2B5EF4-FFF2-40B4-BE49-F238E27FC236}">
                      <a16:creationId xmlns:a16="http://schemas.microsoft.com/office/drawing/2014/main" id="{3A2BCFF1-890D-1182-13BF-AE4203ECAF3D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5129613" y="11660316"/>
                  <a:ext cx="2756457" cy="565074"/>
                </a:xfrm>
                <a:prstGeom prst="rect">
                  <a:avLst/>
                </a:prstGeom>
              </p:spPr>
            </p:pic>
            <p:pic>
              <p:nvPicPr>
                <p:cNvPr id="37" name="Bilde 24" descr="Et bilde som inneholder Font, Grafikk, grafisk design, logo&#10;&#10;Automatisk generert beskrivelse">
                  <a:extLst>
                    <a:ext uri="{FF2B5EF4-FFF2-40B4-BE49-F238E27FC236}">
                      <a16:creationId xmlns:a16="http://schemas.microsoft.com/office/drawing/2014/main" id="{FF515DEF-3D8D-824B-F891-ED2EB085C3A5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7514077" y="12685155"/>
                  <a:ext cx="1810723" cy="664641"/>
                </a:xfrm>
                <a:prstGeom prst="rect">
                  <a:avLst/>
                </a:prstGeom>
              </p:spPr>
            </p:pic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CEF621D3-EFEF-BF96-CA30-D3E0858CB041}"/>
                  </a:ext>
                </a:extLst>
              </p:cNvPr>
              <p:cNvGrpSpPr/>
              <p:nvPr userDrawn="1"/>
            </p:nvGrpSpPr>
            <p:grpSpPr>
              <a:xfrm>
                <a:off x="18123485" y="11327041"/>
                <a:ext cx="3286750" cy="1237044"/>
                <a:chOff x="-32296" y="339790"/>
                <a:chExt cx="13115003" cy="4936133"/>
              </a:xfrm>
            </p:grpSpPr>
            <p:pic>
              <p:nvPicPr>
                <p:cNvPr id="26" name="Picture 25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B36EF0A3-4491-C65E-08C8-B1B9F0F0239D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8942"/>
                <a:stretch>
                  <a:fillRect/>
                </a:stretch>
              </p:blipFill>
              <p:spPr>
                <a:xfrm>
                  <a:off x="-32296" y="339791"/>
                  <a:ext cx="9333520" cy="4936132"/>
                </a:xfrm>
                <a:prstGeom prst="rect">
                  <a:avLst/>
                </a:prstGeom>
              </p:spPr>
            </p:pic>
            <p:pic>
              <p:nvPicPr>
                <p:cNvPr id="27" name="Picture 26" descr="A black background with a black border&#10;&#10;AI-generated content may be incorrect.">
                  <a:extLst>
                    <a:ext uri="{FF2B5EF4-FFF2-40B4-BE49-F238E27FC236}">
                      <a16:creationId xmlns:a16="http://schemas.microsoft.com/office/drawing/2014/main" id="{849D2CCF-E489-9575-C7A8-D7C1166B1ABC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1211"/>
                <a:stretch>
                  <a:fillRect/>
                </a:stretch>
              </p:blipFill>
              <p:spPr>
                <a:xfrm>
                  <a:off x="9301224" y="339790"/>
                  <a:ext cx="3781483" cy="4936131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25" name="Grafikk 42">
                <a:extLst>
                  <a:ext uri="{FF2B5EF4-FFF2-40B4-BE49-F238E27FC236}">
                    <a16:creationId xmlns:a16="http://schemas.microsoft.com/office/drawing/2014/main" id="{4A5DACF3-354F-4588-3817-CDF894DAE36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rcRect l="35805" t="36438" r="36731" b="37824"/>
              <a:stretch/>
            </p:blipFill>
            <p:spPr>
              <a:xfrm>
                <a:off x="21230626" y="11186366"/>
                <a:ext cx="2756457" cy="145307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07967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0675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75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2660147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8748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0411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81376"/>
            <a:ext cx="10314903" cy="1536699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454401"/>
            <a:ext cx="10365701" cy="1463674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6069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649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242FFB60-B4A8-B744-AE33-937A150A715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2000" y="3098800"/>
            <a:ext cx="12934950" cy="345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Thank</a:t>
            </a:r>
            <a:r>
              <a:rPr lang="hu-HU" altLang="hu-HU" sz="1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</a:t>
            </a:r>
            <a:endParaRPr lang="hu-HU" altLang="hu-HU" sz="1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algn="l"/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for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attention</a:t>
            </a:r>
            <a:endParaRPr lang="hu-HU" altLang="hu-HU" sz="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D9A64A08-4523-3542-820F-583BF815BB6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534400" y="8021758"/>
            <a:ext cx="323691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en-GB" altLang="hu-HU" sz="2500" b="1" noProof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Contact information:</a:t>
            </a:r>
          </a:p>
        </p:txBody>
      </p:sp>
      <p:sp>
        <p:nvSpPr>
          <p:cNvPr id="16" name="Plassholder for tekst 2">
            <a:extLst>
              <a:ext uri="{FF2B5EF4-FFF2-40B4-BE49-F238E27FC236}">
                <a16:creationId xmlns:a16="http://schemas.microsoft.com/office/drawing/2014/main" id="{7A49B9EF-72E1-0E45-9CD7-1137175427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638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O</a:t>
            </a:r>
            <a:r>
              <a:rPr lang="nb-NO" err="1"/>
              <a:t>ther</a:t>
            </a:r>
            <a:r>
              <a:rPr lang="nb-NO"/>
              <a:t>…</a:t>
            </a:r>
          </a:p>
        </p:txBody>
      </p:sp>
      <p:sp>
        <p:nvSpPr>
          <p:cNvPr id="17" name="Plassholder for tekst 2">
            <a:extLst>
              <a:ext uri="{FF2B5EF4-FFF2-40B4-BE49-F238E27FC236}">
                <a16:creationId xmlns:a16="http://schemas.microsoft.com/office/drawing/2014/main" id="{1C10485D-3AF4-4845-BDF7-C095D7BD6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344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Kari Nordmann</a:t>
            </a:r>
          </a:p>
        </p:txBody>
      </p:sp>
      <p:sp>
        <p:nvSpPr>
          <p:cNvPr id="70" name="Text Box 9">
            <a:extLst>
              <a:ext uri="{FF2B5EF4-FFF2-40B4-BE49-F238E27FC236}">
                <a16:creationId xmlns:a16="http://schemas.microsoft.com/office/drawing/2014/main" id="{446628FF-2842-6E48-A245-F8210FADE890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71" name="Picture 70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AE40B5DB-797A-AA46-8337-52892DC9F1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pic>
        <p:nvPicPr>
          <p:cNvPr id="72" name="Grafikk 17">
            <a:extLst>
              <a:ext uri="{FF2B5EF4-FFF2-40B4-BE49-F238E27FC236}">
                <a16:creationId xmlns:a16="http://schemas.microsoft.com/office/drawing/2014/main" id="{B65AE5AD-D342-DC41-BF35-B4781721E7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-1247223" y="3118244"/>
            <a:ext cx="10010321" cy="5363786"/>
          </a:xfrm>
          <a:prstGeom prst="rect">
            <a:avLst/>
          </a:prstGeom>
        </p:spPr>
      </p:pic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1467757-2765-45FD-24D7-BF678D3B29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934" y="9691286"/>
            <a:ext cx="1054611" cy="1054611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96CF9C3-E4F2-AC79-5C02-0BC4AD050BFB}"/>
              </a:ext>
            </a:extLst>
          </p:cNvPr>
          <p:cNvGrpSpPr/>
          <p:nvPr userDrawn="1"/>
        </p:nvGrpSpPr>
        <p:grpSpPr>
          <a:xfrm>
            <a:off x="6358381" y="11186366"/>
            <a:ext cx="17628702" cy="2200943"/>
            <a:chOff x="6358381" y="11186366"/>
            <a:chExt cx="17628702" cy="2200943"/>
          </a:xfrm>
        </p:grpSpPr>
        <p:pic>
          <p:nvPicPr>
            <p:cNvPr id="4" name="Picture 3" descr="A white letter on a black background&#10;&#10;AI-generated content may be incorrect.">
              <a:extLst>
                <a:ext uri="{FF2B5EF4-FFF2-40B4-BE49-F238E27FC236}">
                  <a16:creationId xmlns:a16="http://schemas.microsoft.com/office/drawing/2014/main" id="{9356EA68-5BCF-3EFA-1675-583D73E966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8381" y="12772525"/>
              <a:ext cx="3600622" cy="454518"/>
            </a:xfrm>
            <a:prstGeom prst="rect">
              <a:avLst/>
            </a:prstGeom>
          </p:spPr>
        </p:pic>
        <p:pic>
          <p:nvPicPr>
            <p:cNvPr id="5" name="Picture 4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827E7284-5FFD-2F75-4117-C9CE0042B0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21004" y="12733691"/>
              <a:ext cx="2355424" cy="532187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BBEBBFE-0751-72F6-DAEC-215EFE8F59D8}"/>
                </a:ext>
              </a:extLst>
            </p:cNvPr>
            <p:cNvGrpSpPr/>
            <p:nvPr userDrawn="1"/>
          </p:nvGrpSpPr>
          <p:grpSpPr>
            <a:xfrm>
              <a:off x="7445240" y="11186366"/>
              <a:ext cx="16541843" cy="2200943"/>
              <a:chOff x="7445240" y="11186366"/>
              <a:chExt cx="16541843" cy="2200943"/>
            </a:xfrm>
          </p:grpSpPr>
          <p:grpSp>
            <p:nvGrpSpPr>
              <p:cNvPr id="7" name="Gruppe 36">
                <a:extLst>
                  <a:ext uri="{FF2B5EF4-FFF2-40B4-BE49-F238E27FC236}">
                    <a16:creationId xmlns:a16="http://schemas.microsoft.com/office/drawing/2014/main" id="{F35EC793-ADDD-AA77-389A-D3390035C459}"/>
                  </a:ext>
                </a:extLst>
              </p:cNvPr>
              <p:cNvGrpSpPr/>
              <p:nvPr userDrawn="1"/>
            </p:nvGrpSpPr>
            <p:grpSpPr>
              <a:xfrm>
                <a:off x="7445240" y="11233804"/>
                <a:ext cx="16321971" cy="2153505"/>
                <a:chOff x="6978610" y="11267823"/>
                <a:chExt cx="16321971" cy="2153505"/>
              </a:xfrm>
            </p:grpSpPr>
            <p:pic>
              <p:nvPicPr>
                <p:cNvPr id="12" name="Graphic 35">
                  <a:extLst>
                    <a:ext uri="{FF2B5EF4-FFF2-40B4-BE49-F238E27FC236}">
                      <a16:creationId xmlns:a16="http://schemas.microsoft.com/office/drawing/2014/main" id="{FAC0A6C6-1F13-824A-BBDB-BB62BE1252A3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rcRect l="28435" t="25808" r="27571" b="27602"/>
                <a:stretch/>
              </p:blipFill>
              <p:spPr>
                <a:xfrm>
                  <a:off x="8166868" y="11267823"/>
                  <a:ext cx="1145147" cy="1219737"/>
                </a:xfrm>
                <a:prstGeom prst="rect">
                  <a:avLst/>
                </a:prstGeom>
              </p:spPr>
            </p:pic>
            <p:pic>
              <p:nvPicPr>
                <p:cNvPr id="13" name="Picture 39" descr="Icon&#10;&#10;Description automatically generated">
                  <a:extLst>
                    <a:ext uri="{FF2B5EF4-FFF2-40B4-BE49-F238E27FC236}">
                      <a16:creationId xmlns:a16="http://schemas.microsoft.com/office/drawing/2014/main" id="{235CB3EB-0C5D-46DB-A7D0-86D04F1C052B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293704" y="11403288"/>
                  <a:ext cx="1054611" cy="1054611"/>
                </a:xfrm>
                <a:prstGeom prst="rect">
                  <a:avLst/>
                </a:prstGeom>
              </p:spPr>
            </p:pic>
            <p:pic>
              <p:nvPicPr>
                <p:cNvPr id="18" name="Picture 1">
                  <a:extLst>
                    <a:ext uri="{FF2B5EF4-FFF2-40B4-BE49-F238E27FC236}">
                      <a16:creationId xmlns:a16="http://schemas.microsoft.com/office/drawing/2014/main" id="{C303202F-4F42-9787-6634-A79D0E5B4DB7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303" t="12358"/>
                <a:stretch/>
              </p:blipFill>
              <p:spPr bwMode="auto">
                <a:xfrm>
                  <a:off x="6978610" y="11432036"/>
                  <a:ext cx="1145147" cy="10519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9" name="Picture 2">
                  <a:extLst>
                    <a:ext uri="{FF2B5EF4-FFF2-40B4-BE49-F238E27FC236}">
                      <a16:creationId xmlns:a16="http://schemas.microsoft.com/office/drawing/2014/main" id="{5705DB6E-FADB-5F6F-09D2-6A162DDEDBA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 rotWithShape="1"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070"/>
                <a:stretch/>
              </p:blipFill>
              <p:spPr bwMode="auto">
                <a:xfrm>
                  <a:off x="12061939" y="11590848"/>
                  <a:ext cx="3080053" cy="8067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41" descr="A picture containing text, clipart&#10;&#10;Description automatically generated">
                  <a:extLst>
                    <a:ext uri="{FF2B5EF4-FFF2-40B4-BE49-F238E27FC236}">
                      <a16:creationId xmlns:a16="http://schemas.microsoft.com/office/drawing/2014/main" id="{AABD01A4-8BE9-757C-69AF-D9D5DD2553C0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9620619" y="12605873"/>
                  <a:ext cx="3679962" cy="707130"/>
                </a:xfrm>
                <a:prstGeom prst="rect">
                  <a:avLst/>
                </a:prstGeom>
              </p:spPr>
            </p:pic>
            <p:pic>
              <p:nvPicPr>
                <p:cNvPr id="21" name="Picture 42" descr="Icon&#10;&#10;Description automatically generated">
                  <a:extLst>
                    <a:ext uri="{FF2B5EF4-FFF2-40B4-BE49-F238E27FC236}">
                      <a16:creationId xmlns:a16="http://schemas.microsoft.com/office/drawing/2014/main" id="{3D30907E-99AB-236F-8A2C-DA94374DF081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5621640" y="12598748"/>
                  <a:ext cx="1515279" cy="822580"/>
                </a:xfrm>
                <a:prstGeom prst="rect">
                  <a:avLst/>
                </a:prstGeom>
              </p:spPr>
            </p:pic>
            <p:pic>
              <p:nvPicPr>
                <p:cNvPr id="35" name="Picture 43" descr="A picture containing text, clipart, tableware&#10;&#10;Description automatically generated">
                  <a:extLst>
                    <a:ext uri="{FF2B5EF4-FFF2-40B4-BE49-F238E27FC236}">
                      <a16:creationId xmlns:a16="http://schemas.microsoft.com/office/drawing/2014/main" id="{F6551760-CE3C-0DF2-DBFE-DE18EA6C358D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804517" y="12671779"/>
                  <a:ext cx="2861590" cy="728895"/>
                </a:xfrm>
                <a:prstGeom prst="rect">
                  <a:avLst/>
                </a:prstGeom>
              </p:spPr>
            </p:pic>
            <p:pic>
              <p:nvPicPr>
                <p:cNvPr id="36" name="Picture 45" descr="Text, logo&#10;&#10;Description automatically generated">
                  <a:extLst>
                    <a:ext uri="{FF2B5EF4-FFF2-40B4-BE49-F238E27FC236}">
                      <a16:creationId xmlns:a16="http://schemas.microsoft.com/office/drawing/2014/main" id="{16805937-B3FB-0371-09AA-87834460EBD0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367659" y="11546481"/>
                  <a:ext cx="1356535" cy="764855"/>
                </a:xfrm>
                <a:prstGeom prst="rect">
                  <a:avLst/>
                </a:prstGeom>
              </p:spPr>
            </p:pic>
            <p:pic>
              <p:nvPicPr>
                <p:cNvPr id="37" name="Bilde 23" descr="Et bilde som inneholder Font, Grafikk, logo, grafisk design&#10;&#10;Automatisk generert beskrivelse">
                  <a:extLst>
                    <a:ext uri="{FF2B5EF4-FFF2-40B4-BE49-F238E27FC236}">
                      <a16:creationId xmlns:a16="http://schemas.microsoft.com/office/drawing/2014/main" id="{D13EB27B-3ED0-EB2F-DDA5-18265B05F42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129613" y="11660316"/>
                  <a:ext cx="2756457" cy="565074"/>
                </a:xfrm>
                <a:prstGeom prst="rect">
                  <a:avLst/>
                </a:prstGeom>
              </p:spPr>
            </p:pic>
            <p:pic>
              <p:nvPicPr>
                <p:cNvPr id="38" name="Bilde 24" descr="Et bilde som inneholder Font, Grafikk, grafisk design, logo&#10;&#10;Automatisk generert beskrivelse">
                  <a:extLst>
                    <a:ext uri="{FF2B5EF4-FFF2-40B4-BE49-F238E27FC236}">
                      <a16:creationId xmlns:a16="http://schemas.microsoft.com/office/drawing/2014/main" id="{9D928F3D-5268-9403-65F5-DC7246E9B592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7514077" y="12685155"/>
                  <a:ext cx="1810723" cy="664641"/>
                </a:xfrm>
                <a:prstGeom prst="rect">
                  <a:avLst/>
                </a:prstGeom>
              </p:spPr>
            </p:pic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AAE4A01A-7CA0-49D4-72B0-D619020907F3}"/>
                  </a:ext>
                </a:extLst>
              </p:cNvPr>
              <p:cNvGrpSpPr/>
              <p:nvPr userDrawn="1"/>
            </p:nvGrpSpPr>
            <p:grpSpPr>
              <a:xfrm>
                <a:off x="18123485" y="11327041"/>
                <a:ext cx="3286750" cy="1237044"/>
                <a:chOff x="-32296" y="339790"/>
                <a:chExt cx="13115003" cy="4936133"/>
              </a:xfrm>
            </p:grpSpPr>
            <p:pic>
              <p:nvPicPr>
                <p:cNvPr id="10" name="Picture 9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D00EBFA5-16AA-C6B1-B204-C4EF37B34657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8942"/>
                <a:stretch>
                  <a:fillRect/>
                </a:stretch>
              </p:blipFill>
              <p:spPr>
                <a:xfrm>
                  <a:off x="-32296" y="339791"/>
                  <a:ext cx="9333520" cy="4936132"/>
                </a:xfrm>
                <a:prstGeom prst="rect">
                  <a:avLst/>
                </a:prstGeom>
              </p:spPr>
            </p:pic>
            <p:pic>
              <p:nvPicPr>
                <p:cNvPr id="11" name="Picture 10" descr="A black background with a black border&#10;&#10;AI-generated content may be incorrect.">
                  <a:extLst>
                    <a:ext uri="{FF2B5EF4-FFF2-40B4-BE49-F238E27FC236}">
                      <a16:creationId xmlns:a16="http://schemas.microsoft.com/office/drawing/2014/main" id="{7883B30E-95D4-2589-6E4C-53909619A5F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1211"/>
                <a:stretch>
                  <a:fillRect/>
                </a:stretch>
              </p:blipFill>
              <p:spPr>
                <a:xfrm>
                  <a:off x="9301224" y="339790"/>
                  <a:ext cx="3781483" cy="4936131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9" name="Grafikk 42">
                <a:extLst>
                  <a:ext uri="{FF2B5EF4-FFF2-40B4-BE49-F238E27FC236}">
                    <a16:creationId xmlns:a16="http://schemas.microsoft.com/office/drawing/2014/main" id="{77D93EDE-1729-5737-C105-B0214CE1C1B1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rcRect l="35805" t="36438" r="36731" b="37824"/>
              <a:stretch/>
            </p:blipFill>
            <p:spPr>
              <a:xfrm>
                <a:off x="21230626" y="11186366"/>
                <a:ext cx="2756457" cy="145307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338473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376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503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9904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6964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258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0675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906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2660147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690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0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81376"/>
            <a:ext cx="10314903" cy="1536699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454401"/>
            <a:ext cx="10365701" cy="1463674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34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833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29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631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sv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k 8">
            <a:extLst>
              <a:ext uri="{FF2B5EF4-FFF2-40B4-BE49-F238E27FC236}">
                <a16:creationId xmlns:a16="http://schemas.microsoft.com/office/drawing/2014/main" id="{361F23D5-A0A0-034A-8568-2A692ECCC5F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-16933" y="12353926"/>
            <a:ext cx="24417866" cy="13790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41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85296B2-2213-0543-8E42-404F8AFAD637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52DF87A4-5ED5-E54C-A90E-448918A899C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75852" y="12531936"/>
            <a:ext cx="2037958" cy="109199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1FA3A3E-D1F8-7247-B156-C90374470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80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NO" dirty="0"/>
              <a:t>SFI MediaFutures</a:t>
            </a:r>
          </a:p>
        </p:txBody>
      </p:sp>
    </p:spTree>
    <p:extLst>
      <p:ext uri="{BB962C8B-B14F-4D97-AF65-F5344CB8AC3E}">
        <p14:creationId xmlns:p14="http://schemas.microsoft.com/office/powerpoint/2010/main" val="284841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41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85296B2-2213-0543-8E42-404F8AFAD637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52DF87A4-5ED5-E54C-A90E-448918A899C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5852" y="12531936"/>
            <a:ext cx="2037958" cy="10919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57814-F164-6948-A25D-773E9A55F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80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NO" dirty="0"/>
              <a:t>SFI MediaFutures</a:t>
            </a:r>
          </a:p>
        </p:txBody>
      </p:sp>
    </p:spTree>
    <p:extLst>
      <p:ext uri="{BB962C8B-B14F-4D97-AF65-F5344CB8AC3E}">
        <p14:creationId xmlns:p14="http://schemas.microsoft.com/office/powerpoint/2010/main" val="293046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dt="0"/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rgbClr val="91C5A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ECC54C-BAEA-0343-BAC3-6BCFE175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9159B96-BE14-974B-99FE-9BF55F669E5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1846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7B217F-614E-2843-9F81-F4A6F91FA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7255DC9-DEB4-0245-BC75-7F165264E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3C7F32-EC45-BB44-B35E-2995D84D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SFI MediaFutures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4857A-3F96-644E-9DC0-F1400024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44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A7F1A4-E63F-274D-A551-2EFCFF53D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201B8AB-CD05-D744-88EC-4839CAC0C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C8489-EA9F-8546-B65D-D9E84F55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SFI MediaFutures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D1459-6857-C047-9080-04B51642B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172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12F86F5A-CDA3-0543-8B34-6D9FE4157D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F1EB4A-A55E-034A-B851-74F5D87FE4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4796419"/>
      </p:ext>
    </p:extLst>
  </p:cSld>
  <p:clrMapOvr>
    <a:masterClrMapping/>
  </p:clrMapOvr>
</p:sld>
</file>

<file path=ppt/theme/theme1.xml><?xml version="1.0" encoding="utf-8"?>
<a:theme xmlns:a="http://schemas.openxmlformats.org/drawingml/2006/main" name="Media Futures Theme Light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iaFutures_Template_v3.2 (1)" id="{70EF72A7-EC26-3341-A3A3-D8EF9E8A291F}" vid="{913B8CF1-D612-8F4C-BCC1-3F629174E395}"/>
    </a:ext>
  </a:extLst>
</a:theme>
</file>

<file path=ppt/theme/theme2.xml><?xml version="1.0" encoding="utf-8"?>
<a:theme xmlns:a="http://schemas.openxmlformats.org/drawingml/2006/main" name="Media Futures Theme Dar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iaFutures_Template_v3.2 (1)" id="{70EF72A7-EC26-3341-A3A3-D8EF9E8A291F}" vid="{EE0B7632-D9B2-1443-9D18-D75A9B313A1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D4B4730C478B40A508A650ABE8BE1A" ma:contentTypeVersion="8" ma:contentTypeDescription="Opprett et nytt dokument." ma:contentTypeScope="" ma:versionID="35f1579c8240104abf7f434bc28e56ea">
  <xsd:schema xmlns:xsd="http://www.w3.org/2001/XMLSchema" xmlns:xs="http://www.w3.org/2001/XMLSchema" xmlns:p="http://schemas.microsoft.com/office/2006/metadata/properties" xmlns:ns2="93fe4da7-38d8-485c-8afa-7ecbd8626603" xmlns:ns3="fbeda409-f956-4fd8-b007-f9cc409a8941" targetNamespace="http://schemas.microsoft.com/office/2006/metadata/properties" ma:root="true" ma:fieldsID="38f4ee0440ff9809c18ed5c886549680" ns2:_="" ns3:_="">
    <xsd:import namespace="93fe4da7-38d8-485c-8afa-7ecbd8626603"/>
    <xsd:import namespace="fbeda409-f956-4fd8-b007-f9cc409a89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fe4da7-38d8-485c-8afa-7ecbd86266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eda409-f956-4fd8-b007-f9cc409a894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3822F5-3075-4474-A595-50144056656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D5FCABE-9712-4D05-8F1C-73C32821AE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AE84B9-4046-4A30-BE24-1F9E636EB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fe4da7-38d8-485c-8afa-7ecbd8626603"/>
    <ds:schemaRef ds:uri="fbeda409-f956-4fd8-b007-f9cc409a89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Media Futures Theme Light</Template>
  <TotalTime>281</TotalTime>
  <Words>7</Words>
  <Application>Microsoft Macintosh PowerPoint</Application>
  <PresentationFormat>Custom</PresentationFormat>
  <Paragraphs>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Media Futures Theme Light</vt:lpstr>
      <vt:lpstr>Media Futures Theme Dark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Anders Sandvik Bremnes</dc:creator>
  <cp:lastModifiedBy>Svenja Lys Forstner</cp:lastModifiedBy>
  <cp:revision>5</cp:revision>
  <dcterms:created xsi:type="dcterms:W3CDTF">2023-09-04T06:33:57Z</dcterms:created>
  <dcterms:modified xsi:type="dcterms:W3CDTF">2025-06-25T12:33:52Z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0x01010048D4B4730C478B40A508A650ABE8BE1A</vt:lpwstr>
  </property>
</Properties>
</file>