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6"/>
  </p:notesMasterIdLst>
  <p:sldIdLst>
    <p:sldId id="273" r:id="rId3"/>
    <p:sldId id="275" r:id="rId4"/>
    <p:sldId id="274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5AF"/>
    <a:srgbClr val="373834"/>
    <a:srgbClr val="363833"/>
    <a:srgbClr val="F3E591"/>
    <a:srgbClr val="383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7855" autoAdjust="0"/>
    <p:restoredTop sz="96110" autoAdjust="0"/>
  </p:normalViewPr>
  <p:slideViewPr>
    <p:cSldViewPr snapToGrid="0">
      <p:cViewPr>
        <p:scale>
          <a:sx n="89" d="100"/>
          <a:sy n="89" d="100"/>
        </p:scale>
        <p:origin x="1896" y="8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D9C79-9754-44A6-8E8E-595FAAE0EDB1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0DE0-2523-405F-9978-B22660FD23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91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rgbClr val="373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9">
            <a:extLst>
              <a:ext uri="{FF2B5EF4-FFF2-40B4-BE49-F238E27FC236}">
                <a16:creationId xmlns:a16="http://schemas.microsoft.com/office/drawing/2014/main" id="{524991BF-0F26-3C59-36C9-6464122E4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91C5AF"/>
                </a:solidFill>
              </a:defRPr>
            </a:lvl1pPr>
          </a:lstStyle>
          <a:p>
            <a:r>
              <a:rPr lang="en-US" noProof="0" dirty="0"/>
              <a:t>Title for presentation in English or Norwegian</a:t>
            </a:r>
          </a:p>
        </p:txBody>
      </p:sp>
      <p:pic>
        <p:nvPicPr>
          <p:cNvPr id="10" name="Bilde 9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C6F14F72-6D22-BC39-539A-F0F03FA1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2680CD29-B6CD-A1CA-2F84-BFC9AF70CF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15504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Subtitle of presentation if needed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A34C1DF-F9FD-0D90-1825-C024DEFA1132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Centre for Responsible Media Technology and Innovation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D7143A5-BC3B-C4B2-E2AD-899B3C0821C3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number 309339</a:t>
            </a:r>
          </a:p>
        </p:txBody>
      </p:sp>
      <p:pic>
        <p:nvPicPr>
          <p:cNvPr id="14" name="Bilde 13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72D42141-B56C-C27D-309B-EC5DC18F1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705E19-763D-B101-E706-18E54CA45ED1}"/>
              </a:ext>
            </a:extLst>
          </p:cNvPr>
          <p:cNvGrpSpPr/>
          <p:nvPr userDrawn="1"/>
        </p:nvGrpSpPr>
        <p:grpSpPr>
          <a:xfrm>
            <a:off x="6306151" y="4517154"/>
            <a:ext cx="4285756" cy="2157673"/>
            <a:chOff x="6306151" y="4517154"/>
            <a:chExt cx="4285756" cy="2157673"/>
          </a:xfrm>
        </p:grpSpPr>
        <p:pic>
          <p:nvPicPr>
            <p:cNvPr id="3" name="Picture 2" descr="A white letter on a black background&#10;&#10;AI-generated content may be incorrect.">
              <a:extLst>
                <a:ext uri="{FF2B5EF4-FFF2-40B4-BE49-F238E27FC236}">
                  <a16:creationId xmlns:a16="http://schemas.microsoft.com/office/drawing/2014/main" id="{7C3BFAD9-A442-EDC1-4203-6449E7EE8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531" y="5767978"/>
              <a:ext cx="1821320" cy="22991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6575C2-35C6-AE4C-406B-8E1DBD5CE8DD}"/>
                </a:ext>
              </a:extLst>
            </p:cNvPr>
            <p:cNvGrpSpPr/>
            <p:nvPr userDrawn="1"/>
          </p:nvGrpSpPr>
          <p:grpSpPr>
            <a:xfrm>
              <a:off x="6306151" y="4517154"/>
              <a:ext cx="4285756" cy="2157673"/>
              <a:chOff x="6306151" y="4517154"/>
              <a:chExt cx="4285756" cy="215767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0BF2828-1527-F42F-E50B-EA378D35B6D5}"/>
                  </a:ext>
                </a:extLst>
              </p:cNvPr>
              <p:cNvGrpSpPr/>
              <p:nvPr userDrawn="1"/>
            </p:nvGrpSpPr>
            <p:grpSpPr>
              <a:xfrm>
                <a:off x="6306151" y="4517154"/>
                <a:ext cx="4285756" cy="2115576"/>
                <a:chOff x="6306151" y="4517154"/>
                <a:chExt cx="4285756" cy="2115576"/>
              </a:xfrm>
            </p:grpSpPr>
            <p:pic>
              <p:nvPicPr>
                <p:cNvPr id="15" name="Bilde 10" descr="Et bilde som inneholder Font, Grafikk, grafisk design, tekst&#10;&#10;Automatisk generert beskrivelse">
                  <a:extLst>
                    <a:ext uri="{FF2B5EF4-FFF2-40B4-BE49-F238E27FC236}">
                      <a16:creationId xmlns:a16="http://schemas.microsoft.com/office/drawing/2014/main" id="{18DC1D31-4DAE-6F83-47F3-9A055A87776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608" b="18029"/>
                <a:stretch/>
              </p:blipFill>
              <p:spPr>
                <a:xfrm>
                  <a:off x="7168549" y="5062317"/>
                  <a:ext cx="1853145" cy="624168"/>
                </a:xfrm>
                <a:prstGeom prst="rect">
                  <a:avLst/>
                </a:prstGeom>
              </p:spPr>
            </p:pic>
            <p:pic>
              <p:nvPicPr>
                <p:cNvPr id="16" name="Bilde 24" descr="Et bilde som inneholder Grafikk, hvit, grafisk design, Font&#10;&#10;Automatisk generert beskrivelse">
                  <a:extLst>
                    <a:ext uri="{FF2B5EF4-FFF2-40B4-BE49-F238E27FC236}">
                      <a16:creationId xmlns:a16="http://schemas.microsoft.com/office/drawing/2014/main" id="{32F0A915-A7AD-741F-B4CF-8515250CF5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12045" y="4675730"/>
                  <a:ext cx="595722" cy="213450"/>
                </a:xfrm>
                <a:prstGeom prst="rect">
                  <a:avLst/>
                </a:prstGeom>
              </p:spPr>
            </p:pic>
            <p:pic>
              <p:nvPicPr>
                <p:cNvPr id="17" name="Grafikk 26">
                  <a:extLst>
                    <a:ext uri="{FF2B5EF4-FFF2-40B4-BE49-F238E27FC236}">
                      <a16:creationId xmlns:a16="http://schemas.microsoft.com/office/drawing/2014/main" id="{BB9A2B31-E9DA-1DE1-037B-563B7C3C266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67789" y="4665575"/>
                  <a:ext cx="1226634" cy="223605"/>
                </a:xfrm>
                <a:prstGeom prst="rect">
                  <a:avLst/>
                </a:prstGeom>
              </p:spPr>
            </p:pic>
            <p:pic>
              <p:nvPicPr>
                <p:cNvPr id="18" name="Bilde 28" descr="Et bilde som inneholder logo, Grafikk, symbol, Font&#10;&#10;Automatisk generert beskrivelse">
                  <a:extLst>
                    <a:ext uri="{FF2B5EF4-FFF2-40B4-BE49-F238E27FC236}">
                      <a16:creationId xmlns:a16="http://schemas.microsoft.com/office/drawing/2014/main" id="{8819B41F-6694-F62B-8372-8D664468A2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32326" y="4517154"/>
                  <a:ext cx="511525" cy="511525"/>
                </a:xfrm>
                <a:prstGeom prst="rect">
                  <a:avLst/>
                </a:prstGeom>
              </p:spPr>
            </p:pic>
            <p:pic>
              <p:nvPicPr>
                <p:cNvPr id="19" name="Grafikk 30">
                  <a:extLst>
                    <a:ext uri="{FF2B5EF4-FFF2-40B4-BE49-F238E27FC236}">
                      <a16:creationId xmlns:a16="http://schemas.microsoft.com/office/drawing/2014/main" id="{BB6DC650-C54A-EBED-3899-2CC143CC266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 l="24171" t="33528" r="24961" b="30300"/>
                <a:stretch/>
              </p:blipFill>
              <p:spPr>
                <a:xfrm>
                  <a:off x="9707065" y="5582619"/>
                  <a:ext cx="884842" cy="629197"/>
                </a:xfrm>
                <a:prstGeom prst="rect">
                  <a:avLst/>
                </a:prstGeom>
              </p:spPr>
            </p:pic>
            <p:pic>
              <p:nvPicPr>
                <p:cNvPr id="20" name="Grafikk 32">
                  <a:extLst>
                    <a:ext uri="{FF2B5EF4-FFF2-40B4-BE49-F238E27FC236}">
                      <a16:creationId xmlns:a16="http://schemas.microsoft.com/office/drawing/2014/main" id="{2A75080B-282C-AE8D-535D-38B438A8020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rcRect l="23211" t="24508" r="25349" b="23787"/>
                <a:stretch/>
              </p:blipFill>
              <p:spPr>
                <a:xfrm>
                  <a:off x="6409968" y="4992950"/>
                  <a:ext cx="686023" cy="693535"/>
                </a:xfrm>
                <a:prstGeom prst="rect">
                  <a:avLst/>
                </a:prstGeom>
              </p:spPr>
            </p:pic>
            <p:pic>
              <p:nvPicPr>
                <p:cNvPr id="21" name="Grafikk 34">
                  <a:extLst>
                    <a:ext uri="{FF2B5EF4-FFF2-40B4-BE49-F238E27FC236}">
                      <a16:creationId xmlns:a16="http://schemas.microsoft.com/office/drawing/2014/main" id="{DD5C6FC1-F19A-DA97-8482-28AC44DE6AB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83909" y="5135054"/>
                  <a:ext cx="256284" cy="352391"/>
                </a:xfrm>
                <a:prstGeom prst="rect">
                  <a:avLst/>
                </a:prstGeom>
              </p:spPr>
            </p:pic>
            <p:pic>
              <p:nvPicPr>
                <p:cNvPr id="22" name="Grafikk 36">
                  <a:extLst>
                    <a:ext uri="{FF2B5EF4-FFF2-40B4-BE49-F238E27FC236}">
                      <a16:creationId xmlns:a16="http://schemas.microsoft.com/office/drawing/2014/main" id="{BD1E7925-7B17-7E22-315C-D916CBF6966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 l="23981" t="39235" r="20221" b="39053"/>
                <a:stretch/>
              </p:blipFill>
              <p:spPr>
                <a:xfrm>
                  <a:off x="7669276" y="6128328"/>
                  <a:ext cx="1296318" cy="504402"/>
                </a:xfrm>
                <a:prstGeom prst="rect">
                  <a:avLst/>
                </a:prstGeom>
              </p:spPr>
            </p:pic>
            <p:pic>
              <p:nvPicPr>
                <p:cNvPr id="23" name="Bilde 40" descr="Et bilde som inneholder Font, Grafikk, grafisk design, logo&#10;&#10;Automatisk generert beskrivelse">
                  <a:extLst>
                    <a:ext uri="{FF2B5EF4-FFF2-40B4-BE49-F238E27FC236}">
                      <a16:creationId xmlns:a16="http://schemas.microsoft.com/office/drawing/2014/main" id="{9A80FEE6-4B1C-8F11-6433-A7F86D63C65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8916" y="5177415"/>
                  <a:ext cx="884841" cy="324575"/>
                </a:xfrm>
                <a:prstGeom prst="rect">
                  <a:avLst/>
                </a:prstGeom>
              </p:spPr>
            </p:pic>
            <p:pic>
              <p:nvPicPr>
                <p:cNvPr id="24" name="Grafikk 42">
                  <a:extLst>
                    <a:ext uri="{FF2B5EF4-FFF2-40B4-BE49-F238E27FC236}">
                      <a16:creationId xmlns:a16="http://schemas.microsoft.com/office/drawing/2014/main" id="{1964D47A-8B1F-527E-0207-3785A28BF65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rcRect l="35805" t="36438" r="36731" b="37824"/>
                <a:stretch/>
              </p:blipFill>
              <p:spPr>
                <a:xfrm>
                  <a:off x="8399795" y="5517166"/>
                  <a:ext cx="1333218" cy="702812"/>
                </a:xfrm>
                <a:prstGeom prst="rect">
                  <a:avLst/>
                </a:prstGeom>
              </p:spPr>
            </p:pic>
            <p:pic>
              <p:nvPicPr>
                <p:cNvPr id="25" name="Bilde 4" descr="Et bilde som inneholder Font, Grafikk, logo, grafisk design&#10;&#10;Automatisk generert beskrivelse">
                  <a:extLst>
                    <a:ext uri="{FF2B5EF4-FFF2-40B4-BE49-F238E27FC236}">
                      <a16:creationId xmlns:a16="http://schemas.microsoft.com/office/drawing/2014/main" id="{D7A48B99-FF1B-786E-86A3-C5A892F1F3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6151" y="6219978"/>
                  <a:ext cx="1382511" cy="283415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 white text on a black background&#10;&#10;Description automatically generated">
                  <a:extLst>
                    <a:ext uri="{FF2B5EF4-FFF2-40B4-BE49-F238E27FC236}">
                      <a16:creationId xmlns:a16="http://schemas.microsoft.com/office/drawing/2014/main" id="{5728F201-DE56-B1C3-0526-5917FD6B520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22530" y="4662125"/>
                  <a:ext cx="1214701" cy="274451"/>
                </a:xfrm>
                <a:prstGeom prst="rect">
                  <a:avLst/>
                </a:prstGeom>
              </p:spPr>
            </p:pic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149D8E8-6F3D-BE63-8109-288D816F9500}"/>
                  </a:ext>
                </a:extLst>
              </p:cNvPr>
              <p:cNvGrpSpPr/>
              <p:nvPr userDrawn="1"/>
            </p:nvGrpSpPr>
            <p:grpSpPr>
              <a:xfrm>
                <a:off x="9028043" y="6086231"/>
                <a:ext cx="1563864" cy="588596"/>
                <a:chOff x="791536" y="4121115"/>
                <a:chExt cx="3981690" cy="1498600"/>
              </a:xfrm>
            </p:grpSpPr>
            <p:pic>
              <p:nvPicPr>
                <p:cNvPr id="7" name="Picture 6" descr="A black and white logo&#10;&#10;AI-generated content may be incorrect.">
                  <a:extLst>
                    <a:ext uri="{FF2B5EF4-FFF2-40B4-BE49-F238E27FC236}">
                      <a16:creationId xmlns:a16="http://schemas.microsoft.com/office/drawing/2014/main" id="{AC64A697-13A1-3BAC-523A-ADD421F98A7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942"/>
                <a:stretch>
                  <a:fillRect/>
                </a:stretch>
              </p:blipFill>
              <p:spPr>
                <a:xfrm>
                  <a:off x="791536" y="4121115"/>
                  <a:ext cx="2833638" cy="149860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black background with a black border&#10;&#10;AI-generated content may be incorrect.">
                  <a:extLst>
                    <a:ext uri="{FF2B5EF4-FFF2-40B4-BE49-F238E27FC236}">
                      <a16:creationId xmlns:a16="http://schemas.microsoft.com/office/drawing/2014/main" id="{3966F9A9-9EBD-8250-FAA8-9D9EAB3A6C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211"/>
                <a:stretch>
                  <a:fillRect/>
                </a:stretch>
              </p:blipFill>
              <p:spPr>
                <a:xfrm>
                  <a:off x="3625174" y="4121115"/>
                  <a:ext cx="1148052" cy="1498600"/>
                </a:xfrm>
                <a:prstGeom prst="rect">
                  <a:avLst/>
                </a:prstGeom>
                <a:effectLst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0531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59AAFA81-E655-97FA-DF55-3F6867C1B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FE5309-51A6-C1C8-2C6D-2888AA98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819669-75DC-DD85-8C55-8EFF5E68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440E59F-72D8-1254-A804-CB96E9DACEF7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D90A703-30A0-4394-E79E-F6B7934281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21460E60-C6BE-84D5-AF7E-1642C0D0B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1706" y="4514849"/>
            <a:ext cx="3989781" cy="17205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CB674E7F-1C45-572E-19D1-0381B492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706" y="136524"/>
            <a:ext cx="2127469" cy="40544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6D0C78D7-09F1-66DD-5B65-23EF707A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823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E5A7D0BF-5A94-5182-A88A-71B09FC6A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666" y="6319435"/>
            <a:ext cx="12339506" cy="6192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AF1379-966F-5D2D-D425-27153BFB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963D84-A777-FE76-1E21-181FE0AA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80F7031-5AE9-EEED-F4E2-8DCD69638F5F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EA4D69-E8BD-8BC3-CE0F-942FD7569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B319288-7F70-4C5E-8325-C9188FF2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loddrett tekst 2">
            <a:extLst>
              <a:ext uri="{FF2B5EF4-FFF2-40B4-BE49-F238E27FC236}">
                <a16:creationId xmlns:a16="http://schemas.microsoft.com/office/drawing/2014/main" id="{D221D8EB-0085-7C67-5C28-F5BA59AFE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41016" y="4505325"/>
            <a:ext cx="3960472" cy="172077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5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ACD6DE3B-B5F6-6680-5D8B-23370F4FF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BE396F-253A-71C6-76F5-7B144431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D33AF8-6922-791D-324A-42730D36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1804B13-49D8-6B2F-2EAE-FB2649251257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42B36112-FEF9-A91C-8B36-2FB6AA534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0" name="Loddrett tittel 1">
            <a:extLst>
              <a:ext uri="{FF2B5EF4-FFF2-40B4-BE49-F238E27FC236}">
                <a16:creationId xmlns:a16="http://schemas.microsoft.com/office/drawing/2014/main" id="{1A94F8F6-6B1D-0E5E-619C-2949E59D8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1706" y="136524"/>
            <a:ext cx="2136994" cy="4073526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loddrett tekst 2">
            <a:extLst>
              <a:ext uri="{FF2B5EF4-FFF2-40B4-BE49-F238E27FC236}">
                <a16:creationId xmlns:a16="http://schemas.microsoft.com/office/drawing/2014/main" id="{9018123D-B75F-59A1-FC57-24864A4B0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82722" y="2562225"/>
            <a:ext cx="2255517" cy="36147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6360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DD9DD3C6-2E4C-9CB8-1916-196BEF508A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15504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Subtitle of presentation if needed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89B8F563-6A5B-3B4E-A392-C2309CF72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noProof="0" dirty="0"/>
              <a:t>Title for presentation in English or Norwegian</a:t>
            </a:r>
          </a:p>
        </p:txBody>
      </p:sp>
      <p:pic>
        <p:nvPicPr>
          <p:cNvPr id="12" name="Bilde 11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3E1E7E4F-6192-13D8-E222-210582E8D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80DA903-E591-4A6E-2E0D-D3B40AF7FC4F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</a:rPr>
              <a:t>Research Centre for Responsible Media Technology and Innovation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61CFB71-56AC-5786-8A68-2D288445E9B3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</a:rPr>
              <a:t>Project number 309339</a:t>
            </a:r>
          </a:p>
        </p:txBody>
      </p:sp>
      <p:pic>
        <p:nvPicPr>
          <p:cNvPr id="49" name="Bilde 48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0F6170D4-C286-9469-CE26-F8A8DABA8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2777257-2599-2B4B-A199-4469C3BC385B}"/>
              </a:ext>
            </a:extLst>
          </p:cNvPr>
          <p:cNvGrpSpPr/>
          <p:nvPr userDrawn="1"/>
        </p:nvGrpSpPr>
        <p:grpSpPr>
          <a:xfrm>
            <a:off x="6306151" y="4517154"/>
            <a:ext cx="4285756" cy="2157673"/>
            <a:chOff x="6306151" y="4517154"/>
            <a:chExt cx="4285756" cy="2157673"/>
          </a:xfrm>
        </p:grpSpPr>
        <p:pic>
          <p:nvPicPr>
            <p:cNvPr id="6" name="Picture 5" descr="A white letter on a black background&#10;&#10;AI-generated content may be incorrect.">
              <a:extLst>
                <a:ext uri="{FF2B5EF4-FFF2-40B4-BE49-F238E27FC236}">
                  <a16:creationId xmlns:a16="http://schemas.microsoft.com/office/drawing/2014/main" id="{5D13C781-5BE8-6E5C-D737-05A1D3DA71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531" y="5767978"/>
              <a:ext cx="1821320" cy="229911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CCE1FC0-E47C-1B0B-A282-84A4821CCA93}"/>
                </a:ext>
              </a:extLst>
            </p:cNvPr>
            <p:cNvGrpSpPr/>
            <p:nvPr userDrawn="1"/>
          </p:nvGrpSpPr>
          <p:grpSpPr>
            <a:xfrm>
              <a:off x="6306151" y="4517154"/>
              <a:ext cx="4285756" cy="2157673"/>
              <a:chOff x="6306151" y="4517154"/>
              <a:chExt cx="4285756" cy="2157673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2282D3E-7735-8634-782F-25CD9336CBA1}"/>
                  </a:ext>
                </a:extLst>
              </p:cNvPr>
              <p:cNvGrpSpPr/>
              <p:nvPr userDrawn="1"/>
            </p:nvGrpSpPr>
            <p:grpSpPr>
              <a:xfrm>
                <a:off x="6306151" y="4517154"/>
                <a:ext cx="4285756" cy="2115576"/>
                <a:chOff x="6306151" y="4517154"/>
                <a:chExt cx="4285756" cy="2115576"/>
              </a:xfrm>
            </p:grpSpPr>
            <p:pic>
              <p:nvPicPr>
                <p:cNvPr id="62" name="Bilde 10" descr="Et bilde som inneholder Font, Grafikk, grafisk design, tekst&#10;&#10;Automatisk generert beskrivelse">
                  <a:extLst>
                    <a:ext uri="{FF2B5EF4-FFF2-40B4-BE49-F238E27FC236}">
                      <a16:creationId xmlns:a16="http://schemas.microsoft.com/office/drawing/2014/main" id="{6C61F037-0DBC-C39B-5D68-46A9DED0CD4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608" b="18029"/>
                <a:stretch/>
              </p:blipFill>
              <p:spPr>
                <a:xfrm>
                  <a:off x="7168549" y="5062317"/>
                  <a:ext cx="1853145" cy="624168"/>
                </a:xfrm>
                <a:prstGeom prst="rect">
                  <a:avLst/>
                </a:prstGeom>
              </p:spPr>
            </p:pic>
            <p:pic>
              <p:nvPicPr>
                <p:cNvPr id="63" name="Bilde 24" descr="Et bilde som inneholder Grafikk, hvit, grafisk design, Font&#10;&#10;Automatisk generert beskrivelse">
                  <a:extLst>
                    <a:ext uri="{FF2B5EF4-FFF2-40B4-BE49-F238E27FC236}">
                      <a16:creationId xmlns:a16="http://schemas.microsoft.com/office/drawing/2014/main" id="{CAD94BD0-E564-EEFA-94BB-8F64A9B0F5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12045" y="4675730"/>
                  <a:ext cx="595722" cy="213450"/>
                </a:xfrm>
                <a:prstGeom prst="rect">
                  <a:avLst/>
                </a:prstGeom>
              </p:spPr>
            </p:pic>
            <p:pic>
              <p:nvPicPr>
                <p:cNvPr id="64" name="Grafikk 26">
                  <a:extLst>
                    <a:ext uri="{FF2B5EF4-FFF2-40B4-BE49-F238E27FC236}">
                      <a16:creationId xmlns:a16="http://schemas.microsoft.com/office/drawing/2014/main" id="{7B591D72-5121-93BB-1BE6-0D5C5C3991B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67789" y="4665575"/>
                  <a:ext cx="1226634" cy="223605"/>
                </a:xfrm>
                <a:prstGeom prst="rect">
                  <a:avLst/>
                </a:prstGeom>
              </p:spPr>
            </p:pic>
            <p:pic>
              <p:nvPicPr>
                <p:cNvPr id="65" name="Bilde 28" descr="Et bilde som inneholder logo, Grafikk, symbol, Font&#10;&#10;Automatisk generert beskrivelse">
                  <a:extLst>
                    <a:ext uri="{FF2B5EF4-FFF2-40B4-BE49-F238E27FC236}">
                      <a16:creationId xmlns:a16="http://schemas.microsoft.com/office/drawing/2014/main" id="{D8623F71-DBF1-C4F8-28E4-98BFEA8AF0D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32326" y="4517154"/>
                  <a:ext cx="511525" cy="511525"/>
                </a:xfrm>
                <a:prstGeom prst="rect">
                  <a:avLst/>
                </a:prstGeom>
              </p:spPr>
            </p:pic>
            <p:pic>
              <p:nvPicPr>
                <p:cNvPr id="66" name="Grafikk 30">
                  <a:extLst>
                    <a:ext uri="{FF2B5EF4-FFF2-40B4-BE49-F238E27FC236}">
                      <a16:creationId xmlns:a16="http://schemas.microsoft.com/office/drawing/2014/main" id="{6F2627B5-E987-DB10-3997-4AC15E590B3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 l="24171" t="33528" r="24961" b="30300"/>
                <a:stretch/>
              </p:blipFill>
              <p:spPr>
                <a:xfrm>
                  <a:off x="9707065" y="5582619"/>
                  <a:ext cx="884842" cy="629197"/>
                </a:xfrm>
                <a:prstGeom prst="rect">
                  <a:avLst/>
                </a:prstGeom>
              </p:spPr>
            </p:pic>
            <p:pic>
              <p:nvPicPr>
                <p:cNvPr id="67" name="Grafikk 32">
                  <a:extLst>
                    <a:ext uri="{FF2B5EF4-FFF2-40B4-BE49-F238E27FC236}">
                      <a16:creationId xmlns:a16="http://schemas.microsoft.com/office/drawing/2014/main" id="{1AC62293-8ABF-EAE3-1B49-8E5D435B547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rcRect l="23211" t="24508" r="25349" b="23787"/>
                <a:stretch/>
              </p:blipFill>
              <p:spPr>
                <a:xfrm>
                  <a:off x="6409968" y="4992950"/>
                  <a:ext cx="686023" cy="693535"/>
                </a:xfrm>
                <a:prstGeom prst="rect">
                  <a:avLst/>
                </a:prstGeom>
              </p:spPr>
            </p:pic>
            <p:pic>
              <p:nvPicPr>
                <p:cNvPr id="68" name="Grafikk 34">
                  <a:extLst>
                    <a:ext uri="{FF2B5EF4-FFF2-40B4-BE49-F238E27FC236}">
                      <a16:creationId xmlns:a16="http://schemas.microsoft.com/office/drawing/2014/main" id="{9BA9C64B-DFEE-D263-CFDD-3D707FC46AC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83909" y="5135054"/>
                  <a:ext cx="256284" cy="352391"/>
                </a:xfrm>
                <a:prstGeom prst="rect">
                  <a:avLst/>
                </a:prstGeom>
              </p:spPr>
            </p:pic>
            <p:pic>
              <p:nvPicPr>
                <p:cNvPr id="69" name="Grafikk 36">
                  <a:extLst>
                    <a:ext uri="{FF2B5EF4-FFF2-40B4-BE49-F238E27FC236}">
                      <a16:creationId xmlns:a16="http://schemas.microsoft.com/office/drawing/2014/main" id="{D5D0F458-961C-6E7F-B99B-D8C71685469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 l="23981" t="39235" r="20221" b="39053"/>
                <a:stretch/>
              </p:blipFill>
              <p:spPr>
                <a:xfrm>
                  <a:off x="7669276" y="6128328"/>
                  <a:ext cx="1296318" cy="504402"/>
                </a:xfrm>
                <a:prstGeom prst="rect">
                  <a:avLst/>
                </a:prstGeom>
              </p:spPr>
            </p:pic>
            <p:pic>
              <p:nvPicPr>
                <p:cNvPr id="70" name="Bilde 40" descr="Et bilde som inneholder Font, Grafikk, grafisk design, logo&#10;&#10;Automatisk generert beskrivelse">
                  <a:extLst>
                    <a:ext uri="{FF2B5EF4-FFF2-40B4-BE49-F238E27FC236}">
                      <a16:creationId xmlns:a16="http://schemas.microsoft.com/office/drawing/2014/main" id="{F49BF7DB-5D33-D775-F1BB-13A3490C4E5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8916" y="5177415"/>
                  <a:ext cx="884841" cy="324575"/>
                </a:xfrm>
                <a:prstGeom prst="rect">
                  <a:avLst/>
                </a:prstGeom>
              </p:spPr>
            </p:pic>
            <p:pic>
              <p:nvPicPr>
                <p:cNvPr id="71" name="Grafikk 42">
                  <a:extLst>
                    <a:ext uri="{FF2B5EF4-FFF2-40B4-BE49-F238E27FC236}">
                      <a16:creationId xmlns:a16="http://schemas.microsoft.com/office/drawing/2014/main" id="{98FEF59A-E37E-E273-4A26-38D2434CD0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rcRect l="35805" t="36438" r="36731" b="37824"/>
                <a:stretch/>
              </p:blipFill>
              <p:spPr>
                <a:xfrm>
                  <a:off x="8399795" y="5517166"/>
                  <a:ext cx="1333218" cy="702812"/>
                </a:xfrm>
                <a:prstGeom prst="rect">
                  <a:avLst/>
                </a:prstGeom>
              </p:spPr>
            </p:pic>
            <p:pic>
              <p:nvPicPr>
                <p:cNvPr id="72" name="Bilde 4" descr="Et bilde som inneholder Font, Grafikk, logo, grafisk design&#10;&#10;Automatisk generert beskrivelse">
                  <a:extLst>
                    <a:ext uri="{FF2B5EF4-FFF2-40B4-BE49-F238E27FC236}">
                      <a16:creationId xmlns:a16="http://schemas.microsoft.com/office/drawing/2014/main" id="{6B00BDB8-EF39-07C4-E293-D51DAD3758F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6151" y="6219978"/>
                  <a:ext cx="1382511" cy="283415"/>
                </a:xfrm>
                <a:prstGeom prst="rect">
                  <a:avLst/>
                </a:prstGeom>
              </p:spPr>
            </p:pic>
            <p:pic>
              <p:nvPicPr>
                <p:cNvPr id="73" name="Picture 72" descr="A white text on a black background&#10;&#10;Description automatically generated">
                  <a:extLst>
                    <a:ext uri="{FF2B5EF4-FFF2-40B4-BE49-F238E27FC236}">
                      <a16:creationId xmlns:a16="http://schemas.microsoft.com/office/drawing/2014/main" id="{C6A9AC41-8D69-FED4-5A6B-97F009228C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22530" y="4662125"/>
                  <a:ext cx="1214701" cy="274451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1A489D8-F996-CD6C-49EC-0691B21389BE}"/>
                  </a:ext>
                </a:extLst>
              </p:cNvPr>
              <p:cNvGrpSpPr/>
              <p:nvPr userDrawn="1"/>
            </p:nvGrpSpPr>
            <p:grpSpPr>
              <a:xfrm>
                <a:off x="9028043" y="6086231"/>
                <a:ext cx="1563864" cy="588596"/>
                <a:chOff x="791536" y="4121115"/>
                <a:chExt cx="3981690" cy="1498600"/>
              </a:xfrm>
            </p:grpSpPr>
            <p:pic>
              <p:nvPicPr>
                <p:cNvPr id="8" name="Picture 7" descr="A black and white logo&#10;&#10;AI-generated content may be incorrect.">
                  <a:extLst>
                    <a:ext uri="{FF2B5EF4-FFF2-40B4-BE49-F238E27FC236}">
                      <a16:creationId xmlns:a16="http://schemas.microsoft.com/office/drawing/2014/main" id="{AB4CFB2B-76C4-A34B-B2B4-E85ABAC4D01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942"/>
                <a:stretch>
                  <a:fillRect/>
                </a:stretch>
              </p:blipFill>
              <p:spPr>
                <a:xfrm>
                  <a:off x="791536" y="4121115"/>
                  <a:ext cx="2833638" cy="1498600"/>
                </a:xfrm>
                <a:prstGeom prst="rect">
                  <a:avLst/>
                </a:prstGeom>
              </p:spPr>
            </p:pic>
            <p:pic>
              <p:nvPicPr>
                <p:cNvPr id="11" name="Picture 10" descr="A black background with a black border&#10;&#10;AI-generated content may be incorrect.">
                  <a:extLst>
                    <a:ext uri="{FF2B5EF4-FFF2-40B4-BE49-F238E27FC236}">
                      <a16:creationId xmlns:a16="http://schemas.microsoft.com/office/drawing/2014/main" id="{9B07E484-4D5C-2661-8152-362962416AF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211"/>
                <a:stretch>
                  <a:fillRect/>
                </a:stretch>
              </p:blipFill>
              <p:spPr>
                <a:xfrm>
                  <a:off x="3625174" y="4121115"/>
                  <a:ext cx="1148052" cy="1498600"/>
                </a:xfrm>
                <a:prstGeom prst="rect">
                  <a:avLst/>
                </a:prstGeom>
                <a:effectLst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61613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DD9DD3C6-2E4C-9CB8-1916-196BEF508A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890261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Contact information: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Kari Nordmann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89B8F563-6A5B-3B4E-A392-C2309CF72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br>
              <a:rPr lang="nb-NO" dirty="0"/>
            </a:br>
            <a:r>
              <a:rPr lang="nb-NO" sz="2000" dirty="0"/>
              <a:t>for </a:t>
            </a:r>
            <a:r>
              <a:rPr lang="nb-NO" sz="2000" dirty="0" err="1"/>
              <a:t>your</a:t>
            </a:r>
            <a:r>
              <a:rPr lang="nb-NO" sz="2000" dirty="0"/>
              <a:t> </a:t>
            </a:r>
            <a:r>
              <a:rPr lang="nb-NO" sz="2000" dirty="0" err="1"/>
              <a:t>attention</a:t>
            </a:r>
            <a:endParaRPr lang="nb-NO" dirty="0"/>
          </a:p>
        </p:txBody>
      </p:sp>
      <p:pic>
        <p:nvPicPr>
          <p:cNvPr id="5" name="Bilde 4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33D8E41C-E4B0-FC16-172C-4BF855E6F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8827428C-5500-D105-75AA-7A05ADBBC852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</a:rPr>
              <a:t>Research Centre for Responsible Media Technology and Innovation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57BE206E-3CA5-60C6-DC59-09FFCE20D9E1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</a:rPr>
              <a:t>Project number 309339</a:t>
            </a:r>
          </a:p>
        </p:txBody>
      </p:sp>
      <p:pic>
        <p:nvPicPr>
          <p:cNvPr id="42" name="Bilde 41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79116469-FCAB-01CD-D553-1EABBA20F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40DF64-DF32-4209-83B6-AE7E07A528A3}"/>
              </a:ext>
            </a:extLst>
          </p:cNvPr>
          <p:cNvGrpSpPr/>
          <p:nvPr userDrawn="1"/>
        </p:nvGrpSpPr>
        <p:grpSpPr>
          <a:xfrm>
            <a:off x="6306151" y="4517154"/>
            <a:ext cx="4285756" cy="2157673"/>
            <a:chOff x="6306151" y="4517154"/>
            <a:chExt cx="4285756" cy="2157673"/>
          </a:xfrm>
        </p:grpSpPr>
        <p:pic>
          <p:nvPicPr>
            <p:cNvPr id="4" name="Picture 3" descr="A white letter on a black background&#10;&#10;AI-generated content may be incorrect.">
              <a:extLst>
                <a:ext uri="{FF2B5EF4-FFF2-40B4-BE49-F238E27FC236}">
                  <a16:creationId xmlns:a16="http://schemas.microsoft.com/office/drawing/2014/main" id="{886D3621-A9DA-2A49-A80F-609BEECC8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531" y="5767978"/>
              <a:ext cx="1821320" cy="229911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D3733E-AE36-B0DC-A62F-26A3B814C6E2}"/>
                </a:ext>
              </a:extLst>
            </p:cNvPr>
            <p:cNvGrpSpPr/>
            <p:nvPr userDrawn="1"/>
          </p:nvGrpSpPr>
          <p:grpSpPr>
            <a:xfrm>
              <a:off x="6306151" y="4517154"/>
              <a:ext cx="4285756" cy="2157673"/>
              <a:chOff x="6306151" y="4517154"/>
              <a:chExt cx="4285756" cy="215767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F527705-5D22-972B-433C-9D205DE1EBFB}"/>
                  </a:ext>
                </a:extLst>
              </p:cNvPr>
              <p:cNvGrpSpPr/>
              <p:nvPr userDrawn="1"/>
            </p:nvGrpSpPr>
            <p:grpSpPr>
              <a:xfrm>
                <a:off x="6306151" y="4517154"/>
                <a:ext cx="4285756" cy="2115576"/>
                <a:chOff x="6306151" y="4517154"/>
                <a:chExt cx="4285756" cy="2115576"/>
              </a:xfrm>
            </p:grpSpPr>
            <p:pic>
              <p:nvPicPr>
                <p:cNvPr id="12" name="Bilde 10" descr="Et bilde som inneholder Font, Grafikk, grafisk design, tekst&#10;&#10;Automatisk generert beskrivelse">
                  <a:extLst>
                    <a:ext uri="{FF2B5EF4-FFF2-40B4-BE49-F238E27FC236}">
                      <a16:creationId xmlns:a16="http://schemas.microsoft.com/office/drawing/2014/main" id="{F5E10022-3C34-657C-965B-02FA148EB58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608" b="18029"/>
                <a:stretch/>
              </p:blipFill>
              <p:spPr>
                <a:xfrm>
                  <a:off x="7168549" y="5062317"/>
                  <a:ext cx="1853145" cy="624168"/>
                </a:xfrm>
                <a:prstGeom prst="rect">
                  <a:avLst/>
                </a:prstGeom>
              </p:spPr>
            </p:pic>
            <p:pic>
              <p:nvPicPr>
                <p:cNvPr id="13" name="Bilde 24" descr="Et bilde som inneholder Grafikk, hvit, grafisk design, Font&#10;&#10;Automatisk generert beskrivelse">
                  <a:extLst>
                    <a:ext uri="{FF2B5EF4-FFF2-40B4-BE49-F238E27FC236}">
                      <a16:creationId xmlns:a16="http://schemas.microsoft.com/office/drawing/2014/main" id="{DC419985-120F-FBB1-B272-9D0BDAB6793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12045" y="4675730"/>
                  <a:ext cx="595722" cy="213450"/>
                </a:xfrm>
                <a:prstGeom prst="rect">
                  <a:avLst/>
                </a:prstGeom>
              </p:spPr>
            </p:pic>
            <p:pic>
              <p:nvPicPr>
                <p:cNvPr id="14" name="Grafikk 26">
                  <a:extLst>
                    <a:ext uri="{FF2B5EF4-FFF2-40B4-BE49-F238E27FC236}">
                      <a16:creationId xmlns:a16="http://schemas.microsoft.com/office/drawing/2014/main" id="{0D3E6E58-4C35-EF0D-4B91-0D8233FCB19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67789" y="4665575"/>
                  <a:ext cx="1226634" cy="223605"/>
                </a:xfrm>
                <a:prstGeom prst="rect">
                  <a:avLst/>
                </a:prstGeom>
              </p:spPr>
            </p:pic>
            <p:pic>
              <p:nvPicPr>
                <p:cNvPr id="15" name="Bilde 28" descr="Et bilde som inneholder logo, Grafikk, symbol, Font&#10;&#10;Automatisk generert beskrivelse">
                  <a:extLst>
                    <a:ext uri="{FF2B5EF4-FFF2-40B4-BE49-F238E27FC236}">
                      <a16:creationId xmlns:a16="http://schemas.microsoft.com/office/drawing/2014/main" id="{040844B2-AAF7-BBBA-C37C-68BB1559C07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32326" y="4517154"/>
                  <a:ext cx="511525" cy="511525"/>
                </a:xfrm>
                <a:prstGeom prst="rect">
                  <a:avLst/>
                </a:prstGeom>
              </p:spPr>
            </p:pic>
            <p:pic>
              <p:nvPicPr>
                <p:cNvPr id="16" name="Grafikk 30">
                  <a:extLst>
                    <a:ext uri="{FF2B5EF4-FFF2-40B4-BE49-F238E27FC236}">
                      <a16:creationId xmlns:a16="http://schemas.microsoft.com/office/drawing/2014/main" id="{46209888-86AF-64C2-C3FF-7E221A67CA4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 l="24171" t="33528" r="24961" b="30300"/>
                <a:stretch/>
              </p:blipFill>
              <p:spPr>
                <a:xfrm>
                  <a:off x="9707065" y="5582619"/>
                  <a:ext cx="884842" cy="629197"/>
                </a:xfrm>
                <a:prstGeom prst="rect">
                  <a:avLst/>
                </a:prstGeom>
              </p:spPr>
            </p:pic>
            <p:pic>
              <p:nvPicPr>
                <p:cNvPr id="17" name="Grafikk 32">
                  <a:extLst>
                    <a:ext uri="{FF2B5EF4-FFF2-40B4-BE49-F238E27FC236}">
                      <a16:creationId xmlns:a16="http://schemas.microsoft.com/office/drawing/2014/main" id="{FC9AA84D-2C34-A9E8-FB9F-18DFE8D1EAD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rcRect l="23211" t="24508" r="25349" b="23787"/>
                <a:stretch/>
              </p:blipFill>
              <p:spPr>
                <a:xfrm>
                  <a:off x="6409968" y="4992950"/>
                  <a:ext cx="686023" cy="693535"/>
                </a:xfrm>
                <a:prstGeom prst="rect">
                  <a:avLst/>
                </a:prstGeom>
              </p:spPr>
            </p:pic>
            <p:pic>
              <p:nvPicPr>
                <p:cNvPr id="18" name="Grafikk 34">
                  <a:extLst>
                    <a:ext uri="{FF2B5EF4-FFF2-40B4-BE49-F238E27FC236}">
                      <a16:creationId xmlns:a16="http://schemas.microsoft.com/office/drawing/2014/main" id="{CA18225F-2546-437C-6E9D-7DCD7762DAB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83909" y="5135054"/>
                  <a:ext cx="256284" cy="352391"/>
                </a:xfrm>
                <a:prstGeom prst="rect">
                  <a:avLst/>
                </a:prstGeom>
              </p:spPr>
            </p:pic>
            <p:pic>
              <p:nvPicPr>
                <p:cNvPr id="19" name="Grafikk 36">
                  <a:extLst>
                    <a:ext uri="{FF2B5EF4-FFF2-40B4-BE49-F238E27FC236}">
                      <a16:creationId xmlns:a16="http://schemas.microsoft.com/office/drawing/2014/main" id="{C8D85915-C259-221A-FDB9-4D936CBCBA5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 l="23981" t="39235" r="20221" b="39053"/>
                <a:stretch/>
              </p:blipFill>
              <p:spPr>
                <a:xfrm>
                  <a:off x="7669276" y="6128328"/>
                  <a:ext cx="1296318" cy="504402"/>
                </a:xfrm>
                <a:prstGeom prst="rect">
                  <a:avLst/>
                </a:prstGeom>
              </p:spPr>
            </p:pic>
            <p:pic>
              <p:nvPicPr>
                <p:cNvPr id="20" name="Bilde 40" descr="Et bilde som inneholder Font, Grafikk, grafisk design, logo&#10;&#10;Automatisk generert beskrivelse">
                  <a:extLst>
                    <a:ext uri="{FF2B5EF4-FFF2-40B4-BE49-F238E27FC236}">
                      <a16:creationId xmlns:a16="http://schemas.microsoft.com/office/drawing/2014/main" id="{F4F28F7B-0F3E-EF31-89F5-CCC5770F004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8916" y="5177415"/>
                  <a:ext cx="884841" cy="324575"/>
                </a:xfrm>
                <a:prstGeom prst="rect">
                  <a:avLst/>
                </a:prstGeom>
              </p:spPr>
            </p:pic>
            <p:pic>
              <p:nvPicPr>
                <p:cNvPr id="21" name="Grafikk 42">
                  <a:extLst>
                    <a:ext uri="{FF2B5EF4-FFF2-40B4-BE49-F238E27FC236}">
                      <a16:creationId xmlns:a16="http://schemas.microsoft.com/office/drawing/2014/main" id="{7AA47EC6-65AA-66F5-DB57-EB5DC1563AF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rcRect l="35805" t="36438" r="36731" b="37824"/>
                <a:stretch/>
              </p:blipFill>
              <p:spPr>
                <a:xfrm>
                  <a:off x="8399795" y="5517166"/>
                  <a:ext cx="1333218" cy="702812"/>
                </a:xfrm>
                <a:prstGeom prst="rect">
                  <a:avLst/>
                </a:prstGeom>
              </p:spPr>
            </p:pic>
            <p:pic>
              <p:nvPicPr>
                <p:cNvPr id="22" name="Bilde 4" descr="Et bilde som inneholder Font, Grafikk, logo, grafisk design&#10;&#10;Automatisk generert beskrivelse">
                  <a:extLst>
                    <a:ext uri="{FF2B5EF4-FFF2-40B4-BE49-F238E27FC236}">
                      <a16:creationId xmlns:a16="http://schemas.microsoft.com/office/drawing/2014/main" id="{F14A15EA-EC09-1E31-3EFF-6FD23408F6F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6151" y="6219978"/>
                  <a:ext cx="1382511" cy="283415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white text on a black background&#10;&#10;Description automatically generated">
                  <a:extLst>
                    <a:ext uri="{FF2B5EF4-FFF2-40B4-BE49-F238E27FC236}">
                      <a16:creationId xmlns:a16="http://schemas.microsoft.com/office/drawing/2014/main" id="{AF51E66F-6A70-F8AD-CCE0-8496685A47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22530" y="4662125"/>
                  <a:ext cx="1214701" cy="274451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4D75850-AA9D-7437-B574-2D1179613E43}"/>
                  </a:ext>
                </a:extLst>
              </p:cNvPr>
              <p:cNvGrpSpPr/>
              <p:nvPr userDrawn="1"/>
            </p:nvGrpSpPr>
            <p:grpSpPr>
              <a:xfrm>
                <a:off x="9028043" y="6086231"/>
                <a:ext cx="1563864" cy="588596"/>
                <a:chOff x="791536" y="4121115"/>
                <a:chExt cx="3981690" cy="1498600"/>
              </a:xfrm>
            </p:grpSpPr>
            <p:pic>
              <p:nvPicPr>
                <p:cNvPr id="9" name="Picture 8" descr="A black and white logo&#10;&#10;AI-generated content may be incorrect.">
                  <a:extLst>
                    <a:ext uri="{FF2B5EF4-FFF2-40B4-BE49-F238E27FC236}">
                      <a16:creationId xmlns:a16="http://schemas.microsoft.com/office/drawing/2014/main" id="{88D90F4E-1681-E76D-0EFE-E570A20625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942"/>
                <a:stretch>
                  <a:fillRect/>
                </a:stretch>
              </p:blipFill>
              <p:spPr>
                <a:xfrm>
                  <a:off x="791536" y="4121115"/>
                  <a:ext cx="2833638" cy="1498600"/>
                </a:xfrm>
                <a:prstGeom prst="rect">
                  <a:avLst/>
                </a:prstGeom>
              </p:spPr>
            </p:pic>
            <p:pic>
              <p:nvPicPr>
                <p:cNvPr id="11" name="Picture 10" descr="A black background with a black border&#10;&#10;AI-generated content may be incorrect.">
                  <a:extLst>
                    <a:ext uri="{FF2B5EF4-FFF2-40B4-BE49-F238E27FC236}">
                      <a16:creationId xmlns:a16="http://schemas.microsoft.com/office/drawing/2014/main" id="{57A1B1F2-F171-514C-0C60-6F9A12237CA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211"/>
                <a:stretch>
                  <a:fillRect/>
                </a:stretch>
              </p:blipFill>
              <p:spPr>
                <a:xfrm>
                  <a:off x="3625174" y="4121115"/>
                  <a:ext cx="1148052" cy="1498600"/>
                </a:xfrm>
                <a:prstGeom prst="rect">
                  <a:avLst/>
                </a:prstGeom>
                <a:effectLst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65450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70A676-04DC-5B96-E25D-A126D0AF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391136-8C26-0F93-AAA3-FA058A04A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706" y="4524375"/>
            <a:ext cx="3989781" cy="166687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2FA5EB-BF1D-51E1-5365-7853595C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0D9E-AB9E-47BC-85FA-8E5917182ED7}" type="datetime1">
              <a:rPr lang="nb-NO" smtClean="0"/>
              <a:t>25.06.2025</a:t>
            </a:fld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44588CE4-B85E-0B77-B7BE-3E3937988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5523" y="6356350"/>
            <a:ext cx="62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5338-9B6A-461B-859B-5A1BF17D5FD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8B142C2-BB8A-2F1D-CC66-DA8AB417761D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88224974-4EBA-B1AC-D9A3-451401E79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709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86BB9C-8AC7-9A72-6675-63F4ABC80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3" y="2571750"/>
            <a:ext cx="2255518" cy="3571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C2382F-607B-B7EA-6A26-07E7967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49D6-673B-4676-806A-929EB0584050}" type="datetime1">
              <a:rPr lang="nb-NO" smtClean="0"/>
              <a:t>25.06.2025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4C25AA-5C01-459C-B0CF-14D54B69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747FD8F-D2D2-1100-21B8-AB48243E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87A7F00-0349-F7E6-7997-A67EA4CCCDAD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B1DC53C-AA8C-2056-2070-7F464A002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E598C2-23AB-A573-7B8D-D3029FA7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D8CCBC-E617-CA33-6CC8-93E8EA339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2723" y="2562225"/>
            <a:ext cx="2255517" cy="364402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3DB560E-EEBE-5A86-0B7E-C1669FC4C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810" y="114299"/>
            <a:ext cx="2255516" cy="41592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11F5522-3DC5-E0FD-D189-AE6E95E6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0074-FFC8-4A8F-B545-534CF8767F2C}" type="datetime1">
              <a:rPr lang="nb-NO" smtClean="0"/>
              <a:t>25.06.2025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9F3223-4A30-F9D0-D3F0-F03C429B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067BA87-7838-44E1-2024-94CAFE8B1C77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B2BE6DF-88A6-556D-0EA7-8D993F653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7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09C53F-2DC1-E750-0AD5-4CF9AE0BA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4" y="253365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9002F9-5830-4453-F64E-79F2E9DD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2723" y="3276599"/>
            <a:ext cx="2255516" cy="291019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DA9A235-9B91-CD72-D146-1840AC5B0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9851" y="838199"/>
            <a:ext cx="2255516" cy="34448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1FAA2B5-E373-600D-4165-B540AC18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1364-D456-4140-9EC6-A56B0AA1EE52}" type="datetime1">
              <a:rPr lang="nb-NO" smtClean="0"/>
              <a:t>25.06.2025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126D8C-9C0C-C47F-E72A-73310B0A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66C0F3F-33FD-46C4-FC87-487C4B59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A5E7387-7679-07D3-7F14-FE985960D7D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29851" y="11430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2D44D28-9C24-2CA2-06C1-1A2F83987848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1732931-FE88-87A8-4F29-52115C84B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A6D25-1177-4E15-4A3F-79E6425F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722849-8E35-4211-BCA8-40C7AAC9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2B5-38D6-400F-95C9-E69AB9477409}" type="datetime1">
              <a:rPr lang="nb-NO" smtClean="0"/>
              <a:t>25.06.2025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79D217A-9F28-0802-21BB-EF0140BD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17D8551-2966-8B7E-74D2-C09BA49E7DAE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1618C36-4AF4-A9DF-0DD2-41C4275F7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rgbClr val="373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C6F14F72-6D22-BC39-539A-F0F03FA1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A34C1DF-F9FD-0D90-1825-C024DEFA1132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Centre for Responsible Media Technology and Innovation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D7143A5-BC3B-C4B2-E2AD-899B3C0821C3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number 309339</a:t>
            </a:r>
          </a:p>
        </p:txBody>
      </p:sp>
      <p:pic>
        <p:nvPicPr>
          <p:cNvPr id="14" name="Bilde 13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72D42141-B56C-C27D-309B-EC5DC18F1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sp>
        <p:nvSpPr>
          <p:cNvPr id="2" name="Tittel 9">
            <a:extLst>
              <a:ext uri="{FF2B5EF4-FFF2-40B4-BE49-F238E27FC236}">
                <a16:creationId xmlns:a16="http://schemas.microsoft.com/office/drawing/2014/main" id="{C824D787-4262-EF95-E59C-6FD276FF4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91C5AF"/>
                </a:solidFill>
              </a:defRPr>
            </a:lvl1pPr>
          </a:lstStyle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br>
              <a:rPr lang="nb-NO" dirty="0"/>
            </a:br>
            <a:r>
              <a:rPr lang="nb-NO" sz="2000" dirty="0"/>
              <a:t>for </a:t>
            </a:r>
            <a:r>
              <a:rPr lang="nb-NO" sz="2000" dirty="0" err="1"/>
              <a:t>your</a:t>
            </a:r>
            <a:r>
              <a:rPr lang="nb-NO" sz="2000" dirty="0"/>
              <a:t> </a:t>
            </a:r>
            <a:r>
              <a:rPr lang="nb-NO" sz="2000" dirty="0" err="1"/>
              <a:t>attention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76BEA47-797D-8D0E-A02B-C79E209BCB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89026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Contact information: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Kari Nordmann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EE75E0-683E-396E-EB0B-F035F2D419FD}"/>
              </a:ext>
            </a:extLst>
          </p:cNvPr>
          <p:cNvGrpSpPr/>
          <p:nvPr userDrawn="1"/>
        </p:nvGrpSpPr>
        <p:grpSpPr>
          <a:xfrm>
            <a:off x="6306151" y="4517154"/>
            <a:ext cx="4285756" cy="2157673"/>
            <a:chOff x="6306151" y="4517154"/>
            <a:chExt cx="4285756" cy="2157673"/>
          </a:xfrm>
        </p:grpSpPr>
        <p:pic>
          <p:nvPicPr>
            <p:cNvPr id="5" name="Picture 4" descr="A white letter on a black background&#10;&#10;AI-generated content may be incorrect.">
              <a:extLst>
                <a:ext uri="{FF2B5EF4-FFF2-40B4-BE49-F238E27FC236}">
                  <a16:creationId xmlns:a16="http://schemas.microsoft.com/office/drawing/2014/main" id="{E8E540A3-AEDB-DC84-D685-A6A3DD163F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531" y="5767978"/>
              <a:ext cx="1821320" cy="229911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51AB6B-EADF-0927-D51C-E446B81F4EE8}"/>
                </a:ext>
              </a:extLst>
            </p:cNvPr>
            <p:cNvGrpSpPr/>
            <p:nvPr userDrawn="1"/>
          </p:nvGrpSpPr>
          <p:grpSpPr>
            <a:xfrm>
              <a:off x="6306151" y="4517154"/>
              <a:ext cx="4285756" cy="2157673"/>
              <a:chOff x="6306151" y="4517154"/>
              <a:chExt cx="4285756" cy="215767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191E601-3437-3344-253F-0086A6FDCCAA}"/>
                  </a:ext>
                </a:extLst>
              </p:cNvPr>
              <p:cNvGrpSpPr/>
              <p:nvPr userDrawn="1"/>
            </p:nvGrpSpPr>
            <p:grpSpPr>
              <a:xfrm>
                <a:off x="6306151" y="4517154"/>
                <a:ext cx="4285756" cy="2115576"/>
                <a:chOff x="6306151" y="4517154"/>
                <a:chExt cx="4285756" cy="2115576"/>
              </a:xfrm>
            </p:grpSpPr>
            <p:pic>
              <p:nvPicPr>
                <p:cNvPr id="28" name="Bilde 10" descr="Et bilde som inneholder Font, Grafikk, grafisk design, tekst&#10;&#10;Automatisk generert beskrivelse">
                  <a:extLst>
                    <a:ext uri="{FF2B5EF4-FFF2-40B4-BE49-F238E27FC236}">
                      <a16:creationId xmlns:a16="http://schemas.microsoft.com/office/drawing/2014/main" id="{7264085B-C179-EA09-37D6-51B29AD89EF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608" b="18029"/>
                <a:stretch/>
              </p:blipFill>
              <p:spPr>
                <a:xfrm>
                  <a:off x="7168549" y="5062317"/>
                  <a:ext cx="1853145" cy="624168"/>
                </a:xfrm>
                <a:prstGeom prst="rect">
                  <a:avLst/>
                </a:prstGeom>
              </p:spPr>
            </p:pic>
            <p:pic>
              <p:nvPicPr>
                <p:cNvPr id="29" name="Bilde 24" descr="Et bilde som inneholder Grafikk, hvit, grafisk design, Font&#10;&#10;Automatisk generert beskrivelse">
                  <a:extLst>
                    <a:ext uri="{FF2B5EF4-FFF2-40B4-BE49-F238E27FC236}">
                      <a16:creationId xmlns:a16="http://schemas.microsoft.com/office/drawing/2014/main" id="{4C8B2512-A729-7730-8873-7CAADE844F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12045" y="4675730"/>
                  <a:ext cx="595722" cy="213450"/>
                </a:xfrm>
                <a:prstGeom prst="rect">
                  <a:avLst/>
                </a:prstGeom>
              </p:spPr>
            </p:pic>
            <p:pic>
              <p:nvPicPr>
                <p:cNvPr id="30" name="Grafikk 26">
                  <a:extLst>
                    <a:ext uri="{FF2B5EF4-FFF2-40B4-BE49-F238E27FC236}">
                      <a16:creationId xmlns:a16="http://schemas.microsoft.com/office/drawing/2014/main" id="{2229B199-0C74-5E32-A68D-6BB79AE5BEF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67789" y="4665575"/>
                  <a:ext cx="1226634" cy="223605"/>
                </a:xfrm>
                <a:prstGeom prst="rect">
                  <a:avLst/>
                </a:prstGeom>
              </p:spPr>
            </p:pic>
            <p:pic>
              <p:nvPicPr>
                <p:cNvPr id="31" name="Bilde 28" descr="Et bilde som inneholder logo, Grafikk, symbol, Font&#10;&#10;Automatisk generert beskrivelse">
                  <a:extLst>
                    <a:ext uri="{FF2B5EF4-FFF2-40B4-BE49-F238E27FC236}">
                      <a16:creationId xmlns:a16="http://schemas.microsoft.com/office/drawing/2014/main" id="{FA3045CC-82FA-0EEF-9FA8-BD3AC00055F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32326" y="4517154"/>
                  <a:ext cx="511525" cy="511525"/>
                </a:xfrm>
                <a:prstGeom prst="rect">
                  <a:avLst/>
                </a:prstGeom>
              </p:spPr>
            </p:pic>
            <p:pic>
              <p:nvPicPr>
                <p:cNvPr id="32" name="Grafikk 30">
                  <a:extLst>
                    <a:ext uri="{FF2B5EF4-FFF2-40B4-BE49-F238E27FC236}">
                      <a16:creationId xmlns:a16="http://schemas.microsoft.com/office/drawing/2014/main" id="{851D6A70-7B9F-B96D-CB02-A470ED51FD5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 l="24171" t="33528" r="24961" b="30300"/>
                <a:stretch/>
              </p:blipFill>
              <p:spPr>
                <a:xfrm>
                  <a:off x="9707065" y="5582619"/>
                  <a:ext cx="884842" cy="629197"/>
                </a:xfrm>
                <a:prstGeom prst="rect">
                  <a:avLst/>
                </a:prstGeom>
              </p:spPr>
            </p:pic>
            <p:pic>
              <p:nvPicPr>
                <p:cNvPr id="33" name="Grafikk 32">
                  <a:extLst>
                    <a:ext uri="{FF2B5EF4-FFF2-40B4-BE49-F238E27FC236}">
                      <a16:creationId xmlns:a16="http://schemas.microsoft.com/office/drawing/2014/main" id="{37EC9BC1-4DFE-08AE-4447-60CF2528AF1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rcRect l="23211" t="24508" r="25349" b="23787"/>
                <a:stretch/>
              </p:blipFill>
              <p:spPr>
                <a:xfrm>
                  <a:off x="6409968" y="4992950"/>
                  <a:ext cx="686023" cy="693535"/>
                </a:xfrm>
                <a:prstGeom prst="rect">
                  <a:avLst/>
                </a:prstGeom>
              </p:spPr>
            </p:pic>
            <p:pic>
              <p:nvPicPr>
                <p:cNvPr id="34" name="Grafikk 34">
                  <a:extLst>
                    <a:ext uri="{FF2B5EF4-FFF2-40B4-BE49-F238E27FC236}">
                      <a16:creationId xmlns:a16="http://schemas.microsoft.com/office/drawing/2014/main" id="{5CC1D098-D95B-91FE-F6FA-E9E357CCB7C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83909" y="5135054"/>
                  <a:ext cx="256284" cy="352391"/>
                </a:xfrm>
                <a:prstGeom prst="rect">
                  <a:avLst/>
                </a:prstGeom>
              </p:spPr>
            </p:pic>
            <p:pic>
              <p:nvPicPr>
                <p:cNvPr id="35" name="Grafikk 36">
                  <a:extLst>
                    <a:ext uri="{FF2B5EF4-FFF2-40B4-BE49-F238E27FC236}">
                      <a16:creationId xmlns:a16="http://schemas.microsoft.com/office/drawing/2014/main" id="{E923F1A6-E38B-9C84-25A1-5B34DFDCA43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rcRect l="23981" t="39235" r="20221" b="39053"/>
                <a:stretch/>
              </p:blipFill>
              <p:spPr>
                <a:xfrm>
                  <a:off x="7669276" y="6128328"/>
                  <a:ext cx="1296318" cy="504402"/>
                </a:xfrm>
                <a:prstGeom prst="rect">
                  <a:avLst/>
                </a:prstGeom>
              </p:spPr>
            </p:pic>
            <p:pic>
              <p:nvPicPr>
                <p:cNvPr id="36" name="Bilde 40" descr="Et bilde som inneholder Font, Grafikk, grafisk design, logo&#10;&#10;Automatisk generert beskrivelse">
                  <a:extLst>
                    <a:ext uri="{FF2B5EF4-FFF2-40B4-BE49-F238E27FC236}">
                      <a16:creationId xmlns:a16="http://schemas.microsoft.com/office/drawing/2014/main" id="{8DD4D2BA-91FB-9459-C446-CEAA47277FB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8916" y="5177415"/>
                  <a:ext cx="884841" cy="324575"/>
                </a:xfrm>
                <a:prstGeom prst="rect">
                  <a:avLst/>
                </a:prstGeom>
              </p:spPr>
            </p:pic>
            <p:pic>
              <p:nvPicPr>
                <p:cNvPr id="37" name="Grafikk 42">
                  <a:extLst>
                    <a:ext uri="{FF2B5EF4-FFF2-40B4-BE49-F238E27FC236}">
                      <a16:creationId xmlns:a16="http://schemas.microsoft.com/office/drawing/2014/main" id="{8A991E7D-EE75-6968-41C3-149DBEE788D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rcRect l="35805" t="36438" r="36731" b="37824"/>
                <a:stretch/>
              </p:blipFill>
              <p:spPr>
                <a:xfrm>
                  <a:off x="8399795" y="5517166"/>
                  <a:ext cx="1333218" cy="702812"/>
                </a:xfrm>
                <a:prstGeom prst="rect">
                  <a:avLst/>
                </a:prstGeom>
              </p:spPr>
            </p:pic>
            <p:pic>
              <p:nvPicPr>
                <p:cNvPr id="38" name="Bilde 4" descr="Et bilde som inneholder Font, Grafikk, logo, grafisk design&#10;&#10;Automatisk generert beskrivelse">
                  <a:extLst>
                    <a:ext uri="{FF2B5EF4-FFF2-40B4-BE49-F238E27FC236}">
                      <a16:creationId xmlns:a16="http://schemas.microsoft.com/office/drawing/2014/main" id="{ECD1B5D0-DAEA-C006-99D7-74297B9BF89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6151" y="6219978"/>
                  <a:ext cx="1382511" cy="28341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white text on a black background&#10;&#10;Description automatically generated">
                  <a:extLst>
                    <a:ext uri="{FF2B5EF4-FFF2-40B4-BE49-F238E27FC236}">
                      <a16:creationId xmlns:a16="http://schemas.microsoft.com/office/drawing/2014/main" id="{D7657D65-161C-A612-F4F0-65A5FCDED19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22530" y="4662125"/>
                  <a:ext cx="1214701" cy="274451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313C26E-F273-366E-E53A-4A462AB58DDD}"/>
                  </a:ext>
                </a:extLst>
              </p:cNvPr>
              <p:cNvGrpSpPr/>
              <p:nvPr userDrawn="1"/>
            </p:nvGrpSpPr>
            <p:grpSpPr>
              <a:xfrm>
                <a:off x="9028043" y="6086231"/>
                <a:ext cx="1563864" cy="588596"/>
                <a:chOff x="791536" y="4121115"/>
                <a:chExt cx="3981690" cy="1498600"/>
              </a:xfrm>
            </p:grpSpPr>
            <p:pic>
              <p:nvPicPr>
                <p:cNvPr id="9" name="Picture 8" descr="A black and white logo&#10;&#10;AI-generated content may be incorrect.">
                  <a:extLst>
                    <a:ext uri="{FF2B5EF4-FFF2-40B4-BE49-F238E27FC236}">
                      <a16:creationId xmlns:a16="http://schemas.microsoft.com/office/drawing/2014/main" id="{833BE092-B3F8-C083-3307-67CF7E6E85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942"/>
                <a:stretch>
                  <a:fillRect/>
                </a:stretch>
              </p:blipFill>
              <p:spPr>
                <a:xfrm>
                  <a:off x="791536" y="4121115"/>
                  <a:ext cx="2833638" cy="1498600"/>
                </a:xfrm>
                <a:prstGeom prst="rect">
                  <a:avLst/>
                </a:prstGeom>
              </p:spPr>
            </p:pic>
            <p:pic>
              <p:nvPicPr>
                <p:cNvPr id="11" name="Picture 10" descr="A black background with a black border&#10;&#10;AI-generated content may be incorrect.">
                  <a:extLst>
                    <a:ext uri="{FF2B5EF4-FFF2-40B4-BE49-F238E27FC236}">
                      <a16:creationId xmlns:a16="http://schemas.microsoft.com/office/drawing/2014/main" id="{0381F40A-2C0A-C7A4-C742-C7DC70CDF81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211"/>
                <a:stretch>
                  <a:fillRect/>
                </a:stretch>
              </p:blipFill>
              <p:spPr>
                <a:xfrm>
                  <a:off x="3625174" y="4121115"/>
                  <a:ext cx="1148052" cy="1498600"/>
                </a:xfrm>
                <a:prstGeom prst="rect">
                  <a:avLst/>
                </a:prstGeom>
                <a:effectLst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65275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EC4088-BD2F-6D2A-7AA2-F19CB0A0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E4DC-CF84-4BF7-BF08-F65D56D1EC08}" type="datetime1">
              <a:rPr lang="nb-NO" smtClean="0"/>
              <a:t>25.06.2025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3E97895-5B34-8079-91F6-E622F618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85C36B9-BF4A-7419-76BB-F05CEA3F9AF9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D8D77C4-C030-D5A5-2570-55A4EC6E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8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CFBD85-E590-C01B-9877-905253D2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706" y="4505325"/>
            <a:ext cx="3989781" cy="17009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9C98B24-149D-B575-16DA-5F94C092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2723" y="2620962"/>
            <a:ext cx="2255517" cy="3585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729F63A-07C9-3FA4-42DA-03DC5583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32E4-DCB3-4209-8543-60B7D7DE5DE7}" type="datetime1">
              <a:rPr lang="nb-NO" smtClean="0"/>
              <a:t>25.06.2025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400A1A-71D2-3887-DC14-389E0DEF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3650F15-CCD3-7F41-9BA7-7F278CA5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C532BAD-FC81-AB77-3CB1-5B420EEFAA6C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62E0695A-461C-BB74-5672-18D2470D2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83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1DABD9F-7DCD-2908-D4F4-3D3A62878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1706" y="4514849"/>
            <a:ext cx="3989781" cy="17205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6490E1-7416-3459-4916-2C88C1626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706" y="136524"/>
            <a:ext cx="2127469" cy="40544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E736F7-868E-8DB9-E184-1521ADBF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FD9-05CE-47A5-9062-E27550BBE542}" type="datetime1">
              <a:rPr lang="nb-NO" smtClean="0"/>
              <a:t>25.06.2025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E38FED-0407-7EB8-1EA0-25ABE211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82C6E5F-57E2-C4CC-402F-BD528E58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64B5F11-1901-05A0-B948-CF723B9E3EF5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472336D-1C58-C49E-709D-6FBF4C659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157EBF-1BB1-D518-8CD8-CADC7F30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A79E352-A81E-7CF5-25C1-E77B0F5E1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79C43B-C0C1-2D78-F29D-8C05051D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E6F3-DDB4-4649-89C5-DCFCE48FC36B}" type="datetime1">
              <a:rPr lang="nb-NO" smtClean="0"/>
              <a:t>25.06.2025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FB2051-8C63-64C5-3ADA-42FF846A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14F1269-1AB3-D729-BF6E-DC44D274BFE8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8C57601E-4A92-5F32-DB88-6CD89748B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0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8956466-72AE-FDEE-0391-0201955EE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1706" y="136524"/>
            <a:ext cx="2136994" cy="4073526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D461A9A-880F-2492-F6CF-CAB50B201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82722" y="2562225"/>
            <a:ext cx="2255517" cy="36147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B9089F-768E-0275-0FAB-E39F5E0F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A389-9C21-4F62-8BDA-516B14FACA78}" type="datetime1">
              <a:rPr lang="nb-NO" smtClean="0"/>
              <a:t>25.06.2025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A80D00-44B9-E069-AC4F-29785017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5833116-AB05-66A0-D059-088DD7145446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47D1C31-D763-C59B-0B8F-AB0353259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3CA5DE91-20B3-F9A2-49AD-F95F2B8B9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53CED5B-AA24-0989-EB19-05258682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2F91C4-53D3-921D-D14B-C7C55A1E7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897A1D-67AF-BEBF-BB45-D27490A3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B271E7-D68D-49C5-F743-DD41CB56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055536-7456-EE67-E695-9323B5544943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D33CC0DC-7863-A3F2-ED16-EA5543BFF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4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08EE3B4B-DA5F-890E-F5D0-9B1F54EDE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3FD8FC-B39A-AF6F-35F1-66ED11E2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DFD5B-B6FA-9872-BC8C-B5621970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C53CFEF-D90A-F3C5-6AAC-C1483B9F9AEA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05EB18D-CCE6-C2AE-0D69-9F8D9D7DAF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B0EB7E3-05EB-FD49-6BA6-4FC61B263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3" y="2571750"/>
            <a:ext cx="2255518" cy="3571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0487DBE-C26B-9908-E5B4-1B09997A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9" y="136525"/>
            <a:ext cx="4089400" cy="21794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839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68B92791-35D7-B451-C00E-8CADFE25B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0AE3337-C3FE-0506-30CD-42842937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5BE354D-DF5D-EE14-C418-BF5C278D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D1BED1-9264-64D4-DF65-D467E5C3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8DC45F8-CB64-5FBA-DC95-07602C5EF8CC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 err="1">
                <a:solidFill>
                  <a:schemeClr val="bg1"/>
                </a:solidFill>
              </a:rPr>
              <a:t>MediaFutures</a:t>
            </a:r>
            <a:endParaRPr lang="en-US" sz="1800" noProof="0" dirty="0">
              <a:solidFill>
                <a:schemeClr val="bg1"/>
              </a:solidFill>
            </a:endParaRP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ED7B0A4-CED0-8DE4-857B-B2E397AA0D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9964489-8660-D3E1-C32A-8994BDB33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2723" y="2562225"/>
            <a:ext cx="2255517" cy="36440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FE6B234E-35D8-EDD3-36F5-0112A76D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810" y="114299"/>
            <a:ext cx="2255516" cy="41592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5691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768F4D7F-46A8-2E01-BCD5-DC353852A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A3C4E1B-E308-8526-FF38-0E41A7E7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E77BD06-B6AA-89BD-142E-5A631832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AB16327-9068-8393-AAFD-AA2EF3091A91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 err="1">
                <a:solidFill>
                  <a:schemeClr val="bg1"/>
                </a:solidFill>
              </a:rPr>
              <a:t>MediaFutures</a:t>
            </a:r>
            <a:endParaRPr lang="en-US" sz="1800" noProof="0" dirty="0">
              <a:solidFill>
                <a:schemeClr val="bg1"/>
              </a:solidFill>
            </a:endParaRP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998A0A5-D1B4-B0D1-4CFD-41D34C033A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8A06D385-5687-EEC8-144B-60CA7F53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4" y="253365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C018025B-E96B-EFEC-37C6-E78B63707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2723" y="3276599"/>
            <a:ext cx="2255516" cy="291019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innhold 5">
            <a:extLst>
              <a:ext uri="{FF2B5EF4-FFF2-40B4-BE49-F238E27FC236}">
                <a16:creationId xmlns:a16="http://schemas.microsoft.com/office/drawing/2014/main" id="{341B9FC0-F298-E6AF-5637-FF40BE293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9851" y="838199"/>
            <a:ext cx="2255516" cy="34448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1EEB0956-2405-D762-88B1-F1074AD0E44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29851" y="11430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A7623CAA-38DB-698C-E1A0-1F3C9680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9" y="136525"/>
            <a:ext cx="4089400" cy="21794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8816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522F3EF1-A9C0-F3FB-14CB-B137D6D2F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42ECB0-D4B3-5AFA-58B3-94CA0C19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9207F06-82C4-1594-7F89-4F8B799F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F37981-D7BC-0F17-C496-BC92D36E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E88911A-665D-A7BF-10E5-4FDC649F69A1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B069DBD-5A58-2508-C199-E766F0D40B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8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F1FA88FE-AF69-1D3E-CCE8-18BDA7F61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DEC6DF6-414E-6F22-F5E5-BED48687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035D30F-BF52-335F-D3E2-B88C5F32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5BEF0F9-5EBB-7631-34EF-9385AA6F7814}"/>
              </a:ext>
            </a:extLst>
          </p:cNvPr>
          <p:cNvSpPr txBox="1"/>
          <p:nvPr userDrawn="1"/>
        </p:nvSpPr>
        <p:spPr>
          <a:xfrm>
            <a:off x="6467262" y="6448012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7D09D126-377E-7949-8EA3-CF8457D33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9262F8D3-3E2B-58BB-1185-4CF48798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6C155E-62B9-3F5F-4E88-533D5169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25.06.2025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23230D7-C675-FCFA-6374-EC9DBB0F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3688BD8-4114-E253-CC80-7BBC62868853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BCD9D40-05BF-803B-318A-70527C0804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BEF04D3C-69CE-FCF2-A4CC-5DA4EF96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706" y="4505325"/>
            <a:ext cx="3989781" cy="17009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B4924022-AFFA-D25D-EF92-E8DA51D19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2723" y="2620962"/>
            <a:ext cx="2255517" cy="3585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718F14E-3C42-BA77-E505-84CD779D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459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9212FC7-9084-52A5-C436-4EEF04E5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9" y="136525"/>
            <a:ext cx="4089400" cy="217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3EDACB-90B8-B7C1-4188-151D6CA1D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4173" y="4525841"/>
            <a:ext cx="4114797" cy="16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C72D60-AF86-89C1-26E0-0ED6AA04D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31644" y="6441762"/>
            <a:ext cx="1380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33BC79-BC83-2445-80B6-5CEF41A79154}" type="datetimeFigureOut">
              <a:rPr lang="nb-NO" smtClean="0"/>
              <a:pPr/>
              <a:t>25.06.2025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A50430-2626-24B3-7795-09C374078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1956" y="6441762"/>
            <a:ext cx="595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75584F-8392-2A48-BC3C-D7A8EBE36520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AA9BD078-978D-C063-F0DE-8ACC54627840}"/>
              </a:ext>
            </a:extLst>
          </p:cNvPr>
          <p:cNvGrpSpPr/>
          <p:nvPr userDrawn="1"/>
        </p:nvGrpSpPr>
        <p:grpSpPr>
          <a:xfrm>
            <a:off x="1981192" y="0"/>
            <a:ext cx="8724760" cy="6906169"/>
            <a:chOff x="1981192" y="0"/>
            <a:chExt cx="8724760" cy="6906169"/>
          </a:xfrm>
        </p:grpSpPr>
        <p:cxnSp>
          <p:nvCxnSpPr>
            <p:cNvPr id="21" name="Straight Connector 6">
              <a:extLst>
                <a:ext uri="{FF2B5EF4-FFF2-40B4-BE49-F238E27FC236}">
                  <a16:creationId xmlns:a16="http://schemas.microsoft.com/office/drawing/2014/main" id="{00DCF800-CF1B-AC07-098A-4A8C6140CF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94044" y="0"/>
              <a:ext cx="0" cy="4419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">
              <a:extLst>
                <a:ext uri="{FF2B5EF4-FFF2-40B4-BE49-F238E27FC236}">
                  <a16:creationId xmlns:a16="http://schemas.microsoft.com/office/drawing/2014/main" id="{3BC87939-893B-A8F0-6F41-F98E36232A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5952" y="4408308"/>
              <a:ext cx="0" cy="24496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1">
              <a:extLst>
                <a:ext uri="{FF2B5EF4-FFF2-40B4-BE49-F238E27FC236}">
                  <a16:creationId xmlns:a16="http://schemas.microsoft.com/office/drawing/2014/main" id="{91EE727B-87A9-83FC-F389-D7910E1651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5331"/>
              <a:ext cx="0" cy="4450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">
              <a:extLst>
                <a:ext uri="{FF2B5EF4-FFF2-40B4-BE49-F238E27FC236}">
                  <a16:creationId xmlns:a16="http://schemas.microsoft.com/office/drawing/2014/main" id="{6EE2E7F2-89A5-B952-A873-BA99D4EEB5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81192" y="0"/>
              <a:ext cx="0" cy="24553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5">
              <a:extLst>
                <a:ext uri="{FF2B5EF4-FFF2-40B4-BE49-F238E27FC236}">
                  <a16:creationId xmlns:a16="http://schemas.microsoft.com/office/drawing/2014/main" id="{3369101E-3494-0A5D-EB3F-6C5899FC9C7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94044" y="4408308"/>
              <a:ext cx="1911908" cy="112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2">
              <a:extLst>
                <a:ext uri="{FF2B5EF4-FFF2-40B4-BE49-F238E27FC236}">
                  <a16:creationId xmlns:a16="http://schemas.microsoft.com/office/drawing/2014/main" id="{621A8EC8-F508-A3DA-71B1-C0E034C3EBD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81192" y="2455331"/>
              <a:ext cx="19021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C1B73190-8B0B-043F-5FF6-C361AC8F11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2530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195A80C2-8FDC-C07C-AFC4-02BBAF1AC1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4392626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CA9A2B93-95FA-4C29-2464-94D18FE2EA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48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80F815B7-01C2-6BA4-C164-CA09C44B1DF0}"/>
              </a:ext>
            </a:extLst>
          </p:cNvPr>
          <p:cNvGrpSpPr/>
          <p:nvPr userDrawn="1"/>
        </p:nvGrpSpPr>
        <p:grpSpPr>
          <a:xfrm>
            <a:off x="1981192" y="0"/>
            <a:ext cx="8724760" cy="6906169"/>
            <a:chOff x="1981192" y="0"/>
            <a:chExt cx="8724760" cy="690616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E3AAB4-5901-EFB1-FE21-A89CF18F57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94044" y="0"/>
              <a:ext cx="0" cy="4419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D5521E-91D8-053C-1CC7-BCD4534400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5952" y="4408308"/>
              <a:ext cx="0" cy="24496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>
              <a:extLst>
                <a:ext uri="{FF2B5EF4-FFF2-40B4-BE49-F238E27FC236}">
                  <a16:creationId xmlns:a16="http://schemas.microsoft.com/office/drawing/2014/main" id="{A6B18808-4C4F-9180-1A14-363E025AD8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5331"/>
              <a:ext cx="0" cy="4450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3">
              <a:extLst>
                <a:ext uri="{FF2B5EF4-FFF2-40B4-BE49-F238E27FC236}">
                  <a16:creationId xmlns:a16="http://schemas.microsoft.com/office/drawing/2014/main" id="{1966D0E9-921B-0156-0A08-8C154CF298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81192" y="0"/>
              <a:ext cx="0" cy="24553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>
              <a:extLst>
                <a:ext uri="{FF2B5EF4-FFF2-40B4-BE49-F238E27FC236}">
                  <a16:creationId xmlns:a16="http://schemas.microsoft.com/office/drawing/2014/main" id="{91FBEFBC-8F2E-CB61-D7F8-B2DE3677792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94044" y="4408308"/>
              <a:ext cx="1911908" cy="112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2">
              <a:extLst>
                <a:ext uri="{FF2B5EF4-FFF2-40B4-BE49-F238E27FC236}">
                  <a16:creationId xmlns:a16="http://schemas.microsoft.com/office/drawing/2014/main" id="{AEEC48DF-3145-2B48-3173-4CDD89091BE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81192" y="2455331"/>
              <a:ext cx="19021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A2657DAC-07CC-DABA-791E-0F3ED67D23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2530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2AAEB909-5CE1-093B-8542-8173A35665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4392626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6C435C0-F5AE-255C-506E-6B3AC312C5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98C12D3-DEF2-1D29-26F4-ED1D0CE8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64D424A-C239-ACA2-2251-5CC95234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1016" y="4505325"/>
            <a:ext cx="3960472" cy="172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22EAC5-05C5-CBD7-3155-7CF99C005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20847" y="6350038"/>
            <a:ext cx="1417393" cy="37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3AEF-D036-4A38-AD35-B506A73A04E9}" type="datetime1">
              <a:rPr lang="nb-NO" smtClean="0"/>
              <a:t>25.06.2025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C06A11-445C-508E-5E50-8511517EA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5523" y="6356350"/>
            <a:ext cx="62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5338-9B6A-461B-859B-5A1BF17D5FD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38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C5A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307C7CFF-0AA7-E1D2-17D3-2E1E4014E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623855B-694F-CF08-235D-AE776438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200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7FA325-D3BC-8A02-880E-D17E16AC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4E5AB0-4807-C0CD-84AF-C4BBA1368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76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9D87A7-B7AC-DCCD-329D-B1623D6A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F834C09-96AE-9FAE-4004-F0C30E0F81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46290"/>
      </p:ext>
    </p:extLst>
  </p:cSld>
  <p:clrMapOvr>
    <a:masterClrMapping/>
  </p:clrMapOvr>
</p:sld>
</file>

<file path=ppt/theme/theme1.xml><?xml version="1.0" encoding="utf-8"?>
<a:theme xmlns:a="http://schemas.openxmlformats.org/drawingml/2006/main" name="MediaFutures Theme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8173BAA2-D321-1F46-A85E-98162B2D4CC8}" vid="{EE2490D7-CA13-E643-8BBB-DE683A341FE6}"/>
    </a:ext>
  </a:extLst>
</a:theme>
</file>

<file path=ppt/theme/theme2.xml><?xml version="1.0" encoding="utf-8"?>
<a:theme xmlns:a="http://schemas.openxmlformats.org/drawingml/2006/main" name="MediaFutures Them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8173BAA2-D321-1F46-A85E-98162B2D4CC8}" vid="{2075EB48-B0F5-F64B-9E3E-D7A7F166D07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MediaFutures Theme Light</Template>
  <TotalTime>297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MediaFutures Theme Light</vt:lpstr>
      <vt:lpstr>MediaFutures Theme Dark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Sandvik Bremnes</dc:creator>
  <cp:lastModifiedBy>Svenja Lys Forstner</cp:lastModifiedBy>
  <cp:revision>4</cp:revision>
  <dcterms:created xsi:type="dcterms:W3CDTF">2023-09-04T06:39:02Z</dcterms:created>
  <dcterms:modified xsi:type="dcterms:W3CDTF">2025-06-25T12:15:21Z</dcterms:modified>
</cp:coreProperties>
</file>