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6"/>
  </p:notesMasterIdLst>
  <p:sldIdLst>
    <p:sldId id="273" r:id="rId3"/>
    <p:sldId id="275" r:id="rId4"/>
    <p:sldId id="274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5AF"/>
    <a:srgbClr val="373834"/>
    <a:srgbClr val="363833"/>
    <a:srgbClr val="F3E591"/>
    <a:srgbClr val="383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6" autoAdjust="0"/>
    <p:restoredTop sz="96110" autoAdjust="0"/>
  </p:normalViewPr>
  <p:slideViewPr>
    <p:cSldViewPr snapToGrid="0">
      <p:cViewPr>
        <p:scale>
          <a:sx n="126" d="100"/>
          <a:sy n="126" d="100"/>
        </p:scale>
        <p:origin x="-32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9C79-9754-44A6-8E8E-595FAAE0EDB1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0DE0-2523-405F-9978-B22660FD23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9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9">
            <a:extLst>
              <a:ext uri="{FF2B5EF4-FFF2-40B4-BE49-F238E27FC236}">
                <a16:creationId xmlns:a16="http://schemas.microsoft.com/office/drawing/2014/main" id="{524991BF-0F26-3C59-36C9-6464122E4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680CD29-B6CD-A1CA-2F84-BFC9AF70CF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9C0AD0E-F58F-9AEC-A175-EBF5A39D8D35}"/>
              </a:ext>
            </a:extLst>
          </p:cNvPr>
          <p:cNvGrpSpPr/>
          <p:nvPr userDrawn="1"/>
        </p:nvGrpSpPr>
        <p:grpSpPr>
          <a:xfrm>
            <a:off x="6612309" y="4524793"/>
            <a:ext cx="3895745" cy="2222366"/>
            <a:chOff x="6612309" y="4524793"/>
            <a:chExt cx="3895745" cy="2222366"/>
          </a:xfrm>
        </p:grpSpPr>
        <p:pic>
          <p:nvPicPr>
            <p:cNvPr id="29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EC26D626-2467-2223-3F70-CFA0D7192F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30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D9C3D8CC-968F-DA35-AD53-569D92EE2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39" name="Grafikk 26">
              <a:extLst>
                <a:ext uri="{FF2B5EF4-FFF2-40B4-BE49-F238E27FC236}">
                  <a16:creationId xmlns:a16="http://schemas.microsoft.com/office/drawing/2014/main" id="{F2C10DF6-C795-B6D8-ACAD-B63E18E658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40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11DDF43A-F523-8D05-4BC7-E28C0B3CB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41" name="Grafikk 30">
              <a:extLst>
                <a:ext uri="{FF2B5EF4-FFF2-40B4-BE49-F238E27FC236}">
                  <a16:creationId xmlns:a16="http://schemas.microsoft.com/office/drawing/2014/main" id="{9C48255E-0AD2-275C-794C-5EAB0BF639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42" name="Grafikk 32">
              <a:extLst>
                <a:ext uri="{FF2B5EF4-FFF2-40B4-BE49-F238E27FC236}">
                  <a16:creationId xmlns:a16="http://schemas.microsoft.com/office/drawing/2014/main" id="{C4B20D63-D5A9-4894-65DD-C0EFD3E5D6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43" name="Grafikk 34">
              <a:extLst>
                <a:ext uri="{FF2B5EF4-FFF2-40B4-BE49-F238E27FC236}">
                  <a16:creationId xmlns:a16="http://schemas.microsoft.com/office/drawing/2014/main" id="{EAF3287B-3F51-36D4-9002-33A9855C2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44" name="Grafikk 36">
              <a:extLst>
                <a:ext uri="{FF2B5EF4-FFF2-40B4-BE49-F238E27FC236}">
                  <a16:creationId xmlns:a16="http://schemas.microsoft.com/office/drawing/2014/main" id="{8A649FBC-7F6D-A043-F19B-E8163A07C6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45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59948EDB-FDA5-10BC-37FD-AAEB7166B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46" name="Grafikk 42">
              <a:extLst>
                <a:ext uri="{FF2B5EF4-FFF2-40B4-BE49-F238E27FC236}">
                  <a16:creationId xmlns:a16="http://schemas.microsoft.com/office/drawing/2014/main" id="{41BE8E67-25DF-64A4-BF94-ADCA948A56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47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E887EB6F-B362-1BF1-8D4A-F976889B8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48" name="Picture 4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A82C1AF-5708-237F-6029-FAF06D1B9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3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59AAFA81-E655-97FA-DF55-3F6867C1B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FE5309-51A6-C1C8-2C6D-2888AA98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819669-75DC-DD85-8C55-8EFF5E6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440E59F-72D8-1254-A804-CB96E9DACEF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D90A703-30A0-4394-E79E-F6B7934281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1460E60-C6BE-84D5-AF7E-1642C0D0B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CB674E7F-1C45-572E-19D1-0381B492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D0C78D7-09F1-66DD-5B65-23EF707A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2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E5A7D0BF-5A94-5182-A88A-71B09FC6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66" y="6319435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F1379-966F-5D2D-D425-27153BFB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963D84-A777-FE76-1E21-181FE0AA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80F7031-5AE9-EEED-F4E2-8DCD69638F5F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EA4D69-E8BD-8BC3-CE0F-942FD7569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B319288-7F70-4C5E-8325-C9188FF2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D221D8EB-0085-7C67-5C28-F5BA59AFE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41016" y="4505325"/>
            <a:ext cx="3960472" cy="17207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5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CD6DE3B-B5F6-6680-5D8B-23370F4F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BE396F-253A-71C6-76F5-7B144431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D33AF8-6922-791D-324A-42730D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1804B13-49D8-6B2F-2EAE-FB264925125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2B36112-FEF9-A91C-8B36-2FB6AA534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Loddrett tittel 1">
            <a:extLst>
              <a:ext uri="{FF2B5EF4-FFF2-40B4-BE49-F238E27FC236}">
                <a16:creationId xmlns:a16="http://schemas.microsoft.com/office/drawing/2014/main" id="{1A94F8F6-6B1D-0E5E-619C-2949E59D8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9018123D-B75F-59A1-FC57-24864A4B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636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2" name="Bilde 1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3E1E7E4F-6192-13D8-E222-210582E8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80DA903-E591-4A6E-2E0D-D3B40AF7FC4F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61CFB71-56AC-5786-8A68-2D288445E9B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9" name="Bilde 4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0F6170D4-C286-9469-CE26-F8A8DABA8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2282D3E-7735-8634-782F-25CD9336CBA1}"/>
              </a:ext>
            </a:extLst>
          </p:cNvPr>
          <p:cNvGrpSpPr/>
          <p:nvPr userDrawn="1"/>
        </p:nvGrpSpPr>
        <p:grpSpPr>
          <a:xfrm>
            <a:off x="6612309" y="4524793"/>
            <a:ext cx="3895745" cy="2222366"/>
            <a:chOff x="6612309" y="4524793"/>
            <a:chExt cx="3895745" cy="2222366"/>
          </a:xfrm>
        </p:grpSpPr>
        <p:pic>
          <p:nvPicPr>
            <p:cNvPr id="62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6C61F037-0DBC-C39B-5D68-46A9DED0CD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63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CAD94BD0-E564-EEFA-94BB-8F64A9B0F5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64" name="Grafikk 26">
              <a:extLst>
                <a:ext uri="{FF2B5EF4-FFF2-40B4-BE49-F238E27FC236}">
                  <a16:creationId xmlns:a16="http://schemas.microsoft.com/office/drawing/2014/main" id="{7B591D72-5121-93BB-1BE6-0D5C5C399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65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D8623F71-DBF1-C4F8-28E4-98BFEA8AF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66" name="Grafikk 30">
              <a:extLst>
                <a:ext uri="{FF2B5EF4-FFF2-40B4-BE49-F238E27FC236}">
                  <a16:creationId xmlns:a16="http://schemas.microsoft.com/office/drawing/2014/main" id="{6F2627B5-E987-DB10-3997-4AC15E590B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67" name="Grafikk 32">
              <a:extLst>
                <a:ext uri="{FF2B5EF4-FFF2-40B4-BE49-F238E27FC236}">
                  <a16:creationId xmlns:a16="http://schemas.microsoft.com/office/drawing/2014/main" id="{1AC62293-8ABF-EAE3-1B49-8E5D435B54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68" name="Grafikk 34">
              <a:extLst>
                <a:ext uri="{FF2B5EF4-FFF2-40B4-BE49-F238E27FC236}">
                  <a16:creationId xmlns:a16="http://schemas.microsoft.com/office/drawing/2014/main" id="{9BA9C64B-DFEE-D263-CFDD-3D707FC46A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69" name="Grafikk 36">
              <a:extLst>
                <a:ext uri="{FF2B5EF4-FFF2-40B4-BE49-F238E27FC236}">
                  <a16:creationId xmlns:a16="http://schemas.microsoft.com/office/drawing/2014/main" id="{D5D0F458-961C-6E7F-B99B-D8C7168546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70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F49BF7DB-5D33-D775-F1BB-13A3490C4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71" name="Grafikk 42">
              <a:extLst>
                <a:ext uri="{FF2B5EF4-FFF2-40B4-BE49-F238E27FC236}">
                  <a16:creationId xmlns:a16="http://schemas.microsoft.com/office/drawing/2014/main" id="{98FEF59A-E37E-E273-4A26-38D2434CD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72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6B00BDB8-EF39-07C4-E293-D51DAD375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73" name="Picture 72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6A9AC41-8D69-FED4-5A6B-97F009228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13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33D8E41C-E4B0-FC16-172C-4BF855E6F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8827428C-5500-D105-75AA-7A05ADBBC85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7BE206E-3CA5-60C6-DC59-09FFCE20D9E1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2" name="Bilde 4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9116469-FCAB-01CD-D553-1EABBA20F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F355CD-AC11-E8AB-1F8F-782A14CDB21C}"/>
              </a:ext>
            </a:extLst>
          </p:cNvPr>
          <p:cNvGrpSpPr/>
          <p:nvPr userDrawn="1"/>
        </p:nvGrpSpPr>
        <p:grpSpPr>
          <a:xfrm>
            <a:off x="6612309" y="4524793"/>
            <a:ext cx="3895745" cy="2222366"/>
            <a:chOff x="6612309" y="4524793"/>
            <a:chExt cx="3895745" cy="2222366"/>
          </a:xfrm>
        </p:grpSpPr>
        <p:pic>
          <p:nvPicPr>
            <p:cNvPr id="30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3E82EECE-B684-29F3-4C59-CEAD243DA5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32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982E4B1C-B6D4-EB91-E3E0-5875FA870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36" name="Grafikk 26">
              <a:extLst>
                <a:ext uri="{FF2B5EF4-FFF2-40B4-BE49-F238E27FC236}">
                  <a16:creationId xmlns:a16="http://schemas.microsoft.com/office/drawing/2014/main" id="{D2C199ED-D78D-3720-52F9-89D32D33E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37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792FA892-8047-D5EF-CA92-54B39BCF5F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38" name="Grafikk 30">
              <a:extLst>
                <a:ext uri="{FF2B5EF4-FFF2-40B4-BE49-F238E27FC236}">
                  <a16:creationId xmlns:a16="http://schemas.microsoft.com/office/drawing/2014/main" id="{9C6DF522-304B-0057-C7F6-56C12E4D9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41" name="Grafikk 32">
              <a:extLst>
                <a:ext uri="{FF2B5EF4-FFF2-40B4-BE49-F238E27FC236}">
                  <a16:creationId xmlns:a16="http://schemas.microsoft.com/office/drawing/2014/main" id="{A243DD84-E809-B8DF-EA2F-8C7550672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43" name="Grafikk 34">
              <a:extLst>
                <a:ext uri="{FF2B5EF4-FFF2-40B4-BE49-F238E27FC236}">
                  <a16:creationId xmlns:a16="http://schemas.microsoft.com/office/drawing/2014/main" id="{B486C714-43C8-83D6-F991-7D2717C01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44" name="Grafikk 36">
              <a:extLst>
                <a:ext uri="{FF2B5EF4-FFF2-40B4-BE49-F238E27FC236}">
                  <a16:creationId xmlns:a16="http://schemas.microsoft.com/office/drawing/2014/main" id="{0D3A64BD-E312-E00E-D148-BB31B95B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45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D6649514-D7D5-E66A-FE74-F77F3D1E7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46" name="Grafikk 42">
              <a:extLst>
                <a:ext uri="{FF2B5EF4-FFF2-40B4-BE49-F238E27FC236}">
                  <a16:creationId xmlns:a16="http://schemas.microsoft.com/office/drawing/2014/main" id="{2F6A4519-B10D-D8CF-8D29-6E1367B601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47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175CE346-D6A2-DD7D-0633-EA0552222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48" name="Picture 4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0A2A74F1-1680-09E8-8190-80CEDEBB5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0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0A676-04DC-5B96-E25D-A126D0AF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391136-8C26-0F93-AAA3-FA058A04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24375"/>
            <a:ext cx="3989781" cy="16668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FA5EB-BF1D-51E1-5365-7853595C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0D9E-AB9E-47BC-85FA-8E5917182ED7}" type="datetime1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4588CE4-B85E-0B77-B7BE-3E3937988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8B142C2-BB8A-2F1D-CC66-DA8AB417761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8224974-4EBA-B1AC-D9A3-451401E79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70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86BB9C-8AC7-9A72-6675-63F4ABC8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C2382F-607B-B7EA-6A26-07E7967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49D6-673B-4676-806A-929EB0584050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4C25AA-5C01-459C-B0CF-14D54B69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747FD8F-D2D2-1100-21B8-AB48243E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7A7F00-0349-F7E6-7997-A67EA4CCCDA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1DC53C-AA8C-2056-2070-7F464A002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98C2-23AB-A573-7B8D-D3029FA7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8CCBC-E617-CA33-6CC8-93E8EA339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DB560E-EEBE-5A86-0B7E-C1669FC4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1F5522-3DC5-E0FD-D189-AE6E95E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0074-FFC8-4A8F-B545-534CF8767F2C}" type="datetime1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9F3223-4A30-F9D0-D3F0-F03C429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67BA87-7838-44E1-2024-94CAFE8B1C77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B2BE6DF-88A6-556D-0EA7-8D993F653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09C53F-2DC1-E750-0AD5-4CF9AE0B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9002F9-5830-4453-F64E-79F2E9DD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DA9A235-9B91-CD72-D146-1840AC5B0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1FAA2B5-E373-600D-4165-B540AC18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1364-D456-4140-9EC6-A56B0AA1EE52}" type="datetime1">
              <a:rPr lang="nb-NO" smtClean="0"/>
              <a:t>03.09.2024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126D8C-9C0C-C47F-E72A-73310B0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66C0F3F-33FD-46C4-FC87-487C4B59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A5E7387-7679-07D3-7F14-FE985960D7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2D44D28-9C24-2CA2-06C1-1A2F8398784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1732931-FE88-87A8-4F29-52115C84B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A6D25-1177-4E15-4A3F-79E6425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722849-8E35-4211-BCA8-40C7AAC9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2B5-38D6-400F-95C9-E69AB9477409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9D217A-9F28-0802-21BB-EF0140B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7D8551-2966-8B7E-74D2-C09BA49E7DAE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1618C36-4AF4-A9DF-0DD2-41C4275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2" name="Tittel 9">
            <a:extLst>
              <a:ext uri="{FF2B5EF4-FFF2-40B4-BE49-F238E27FC236}">
                <a16:creationId xmlns:a16="http://schemas.microsoft.com/office/drawing/2014/main" id="{C824D787-4262-EF95-E59C-6FD276FF4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6BEA47-797D-8D0E-A02B-C79E209BC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9A4709-DBCA-EFEA-FD55-EE76700DEC3F}"/>
              </a:ext>
            </a:extLst>
          </p:cNvPr>
          <p:cNvGrpSpPr/>
          <p:nvPr userDrawn="1"/>
        </p:nvGrpSpPr>
        <p:grpSpPr>
          <a:xfrm>
            <a:off x="6612309" y="4524793"/>
            <a:ext cx="3895745" cy="2222366"/>
            <a:chOff x="6612309" y="4524793"/>
            <a:chExt cx="3895745" cy="2222366"/>
          </a:xfrm>
        </p:grpSpPr>
        <p:pic>
          <p:nvPicPr>
            <p:cNvPr id="16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9514012D-3603-5922-03FD-23358BAAB6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8404665" y="4998173"/>
              <a:ext cx="1992739" cy="671186"/>
            </a:xfrm>
            <a:prstGeom prst="rect">
              <a:avLst/>
            </a:prstGeom>
          </p:spPr>
        </p:pic>
        <p:pic>
          <p:nvPicPr>
            <p:cNvPr id="17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1D1A73FE-CB2D-B992-4FC6-81223E84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214079"/>
              <a:ext cx="665050" cy="238291"/>
            </a:xfrm>
            <a:prstGeom prst="rect">
              <a:avLst/>
            </a:prstGeom>
          </p:spPr>
        </p:pic>
        <p:pic>
          <p:nvPicPr>
            <p:cNvPr id="18" name="Grafikk 26">
              <a:extLst>
                <a:ext uri="{FF2B5EF4-FFF2-40B4-BE49-F238E27FC236}">
                  <a16:creationId xmlns:a16="http://schemas.microsoft.com/office/drawing/2014/main" id="{ABF6B79D-2490-879E-3004-D6010374C6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43067" y="4651734"/>
              <a:ext cx="1400313" cy="255265"/>
            </a:xfrm>
            <a:prstGeom prst="rect">
              <a:avLst/>
            </a:prstGeom>
          </p:spPr>
        </p:pic>
        <p:pic>
          <p:nvPicPr>
            <p:cNvPr id="19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257EAE50-2273-0768-3AC2-76F9F2912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259" y="4524793"/>
              <a:ext cx="560291" cy="560291"/>
            </a:xfrm>
            <a:prstGeom prst="rect">
              <a:avLst/>
            </a:prstGeom>
          </p:spPr>
        </p:pic>
        <p:pic>
          <p:nvPicPr>
            <p:cNvPr id="20" name="Grafikk 30">
              <a:extLst>
                <a:ext uri="{FF2B5EF4-FFF2-40B4-BE49-F238E27FC236}">
                  <a16:creationId xmlns:a16="http://schemas.microsoft.com/office/drawing/2014/main" id="{3CD4CB3E-F45E-1546-C19F-73C98BFA8B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171" t="33528" r="24961" b="30300"/>
            <a:stretch/>
          </p:blipFill>
          <p:spPr>
            <a:xfrm>
              <a:off x="7931734" y="5567040"/>
              <a:ext cx="975386" cy="693582"/>
            </a:xfrm>
            <a:prstGeom prst="rect">
              <a:avLst/>
            </a:prstGeom>
          </p:spPr>
        </p:pic>
        <p:pic>
          <p:nvPicPr>
            <p:cNvPr id="21" name="Grafikk 32">
              <a:extLst>
                <a:ext uri="{FF2B5EF4-FFF2-40B4-BE49-F238E27FC236}">
                  <a16:creationId xmlns:a16="http://schemas.microsoft.com/office/drawing/2014/main" id="{B5219E0F-FA2E-DDA6-EB52-9CEE6260C6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3211" t="24508" r="25349" b="23787"/>
            <a:stretch/>
          </p:blipFill>
          <p:spPr>
            <a:xfrm>
              <a:off x="7523116" y="4947726"/>
              <a:ext cx="741552" cy="749672"/>
            </a:xfrm>
            <a:prstGeom prst="rect">
              <a:avLst/>
            </a:prstGeom>
          </p:spPr>
        </p:pic>
        <p:pic>
          <p:nvPicPr>
            <p:cNvPr id="22" name="Grafikk 34">
              <a:extLst>
                <a:ext uri="{FF2B5EF4-FFF2-40B4-BE49-F238E27FC236}">
                  <a16:creationId xmlns:a16="http://schemas.microsoft.com/office/drawing/2014/main" id="{A0F6A6CE-E44A-86DE-3C84-3095B9617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0302" y="6185220"/>
              <a:ext cx="295838" cy="406777"/>
            </a:xfrm>
            <a:prstGeom prst="rect">
              <a:avLst/>
            </a:prstGeom>
          </p:spPr>
        </p:pic>
        <p:pic>
          <p:nvPicPr>
            <p:cNvPr id="23" name="Grafikk 36">
              <a:extLst>
                <a:ext uri="{FF2B5EF4-FFF2-40B4-BE49-F238E27FC236}">
                  <a16:creationId xmlns:a16="http://schemas.microsoft.com/office/drawing/2014/main" id="{49CDA4FD-BCB4-0321-BCCA-DED921B217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3981" t="39235" r="20221" b="39053"/>
            <a:stretch/>
          </p:blipFill>
          <p:spPr>
            <a:xfrm>
              <a:off x="6612309" y="6123915"/>
              <a:ext cx="1601743" cy="623244"/>
            </a:xfrm>
            <a:prstGeom prst="rect">
              <a:avLst/>
            </a:prstGeom>
          </p:spPr>
        </p:pic>
        <p:pic>
          <p:nvPicPr>
            <p:cNvPr id="24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66A3413C-DB59-35A4-8F78-32359549B8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5708062"/>
              <a:ext cx="1018681" cy="373670"/>
            </a:xfrm>
            <a:prstGeom prst="rect">
              <a:avLst/>
            </a:prstGeom>
          </p:spPr>
        </p:pic>
        <p:pic>
          <p:nvPicPr>
            <p:cNvPr id="25" name="Grafikk 42">
              <a:extLst>
                <a:ext uri="{FF2B5EF4-FFF2-40B4-BE49-F238E27FC236}">
                  <a16:creationId xmlns:a16="http://schemas.microsoft.com/office/drawing/2014/main" id="{CB3EBD5D-5252-4831-BA97-CA2B9F4F5C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5805" t="36438" r="36731" b="37824"/>
            <a:stretch/>
          </p:blipFill>
          <p:spPr>
            <a:xfrm>
              <a:off x="9038058" y="5525705"/>
              <a:ext cx="1273225" cy="671187"/>
            </a:xfrm>
            <a:prstGeom prst="rect">
              <a:avLst/>
            </a:prstGeom>
          </p:spPr>
        </p:pic>
        <p:pic>
          <p:nvPicPr>
            <p:cNvPr id="26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6F913E32-9E22-851F-44F3-21DD3CCF9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285" y="6217764"/>
              <a:ext cx="1666769" cy="341688"/>
            </a:xfrm>
            <a:prstGeom prst="rect">
              <a:avLst/>
            </a:prstGeom>
          </p:spPr>
        </p:pic>
        <p:pic>
          <p:nvPicPr>
            <p:cNvPr id="27" name="Picture 26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7B79E6D3-C07E-D1E1-8E01-F84C4BC77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03" y="4653030"/>
              <a:ext cx="1344679" cy="30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27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EC4088-BD2F-6D2A-7AA2-F19CB0A0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E4DC-CF84-4BF7-BF08-F65D56D1EC08}" type="datetime1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E97895-5B34-8079-91F6-E622F618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85C36B9-BF4A-7419-76BB-F05CEA3F9AF9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D8D77C4-C030-D5A5-2570-55A4EC6E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FBD85-E590-C01B-9877-905253D2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C98B24-149D-B575-16DA-5F94C092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29F63A-07C9-3FA4-42DA-03DC5583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32E4-DCB3-4209-8543-60B7D7DE5DE7}" type="datetime1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400A1A-71D2-3887-DC14-389E0DEF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3650F15-CCD3-7F41-9BA7-7F278CA5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532BAD-FC81-AB77-3CB1-5B420EEFAA6C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62E0695A-461C-BB74-5672-18D2470D2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DABD9F-7DCD-2908-D4F4-3D3A62878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6490E1-7416-3459-4916-2C88C1626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E736F7-868E-8DB9-E184-1521ADBF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FD9-05CE-47A5-9062-E27550BBE542}" type="datetime1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E38FED-0407-7EB8-1EA0-25ABE211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82C6E5F-57E2-C4CC-402F-BD528E58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64B5F11-1901-05A0-B948-CF723B9E3EF5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472336D-1C58-C49E-709D-6FBF4C659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57EBF-1BB1-D518-8CD8-CADC7F30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79E352-A81E-7CF5-25C1-E77B0F5E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79C43B-C0C1-2D78-F29D-8C05051D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E6F3-DDB4-4649-89C5-DCFCE48FC36B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FB2051-8C63-64C5-3ADA-42FF846A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4F1269-1AB3-D729-BF6E-DC44D274BFE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C57601E-4A92-5F32-DB88-6CD89748B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8956466-72AE-FDEE-0391-0201955E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461A9A-880F-2492-F6CF-CAB50B20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B9089F-768E-0275-0FAB-E39F5E0F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A389-9C21-4F62-8BDA-516B14FACA78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80D00-44B9-E069-AC4F-29785017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5833116-AB05-66A0-D059-088DD7145446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47D1C31-D763-C59B-0B8F-AB0353259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3CA5DE91-20B3-F9A2-49AD-F95F2B8B9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53CED5B-AA24-0989-EB19-05258682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2F91C4-53D3-921D-D14B-C7C55A1E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897A1D-67AF-BEBF-BB45-D27490A3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B271E7-D68D-49C5-F743-DD41CB5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055536-7456-EE67-E695-9323B554494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3CC0DC-7863-A3F2-ED16-EA5543BFF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08EE3B4B-DA5F-890E-F5D0-9B1F54EDE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FD8FC-B39A-AF6F-35F1-66ED11E2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DFD5B-B6FA-9872-BC8C-B5621970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C53CFEF-D90A-F3C5-6AAC-C1483B9F9AEA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05EB18D-CCE6-C2AE-0D69-9F8D9D7DA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B0EB7E3-05EB-FD49-6BA6-4FC61B26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0487DBE-C26B-9908-E5B4-1B09997A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839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68B92791-35D7-B451-C00E-8CADFE25B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AE3337-C3FE-0506-30CD-42842937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BE354D-DF5D-EE14-C418-BF5C278D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D1BED1-9264-64D4-DF65-D467E5C3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DC45F8-CB64-5FBA-DC95-07602C5EF8CC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ED7B0A4-CED0-8DE4-857B-B2E397AA0D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9964489-8660-D3E1-C32A-8994BDB33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FE6B234E-35D8-EDD3-36F5-0112A76D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69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768F4D7F-46A8-2E01-BCD5-DC353852A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3C4E1B-E308-8526-FF38-0E41A7E7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E77BD06-B6AA-89BD-142E-5A631832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B16327-9068-8393-AAFD-AA2EF3091A9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998A0A5-D1B4-B0D1-4CFD-41D34C033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8A06D385-5687-EEC8-144B-60CA7F53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C018025B-E96B-EFEC-37C6-E78B63707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341B9FC0-F298-E6AF-5637-FF40BE29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1EEB0956-2405-D762-88B1-F1074AD0E44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7623CAA-38DB-698C-E1A0-1F3C9680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8816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22F3EF1-A9C0-F3FB-14CB-B137D6D2F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ECB0-D4B3-5AFA-58B3-94CA0C19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207F06-82C4-1594-7F89-4F8B799F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F37981-D7BC-0F17-C496-BC92D36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88911A-665D-A7BF-10E5-4FDC649F69A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069DBD-5A58-2508-C199-E766F0D40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1FA88FE-AF69-1D3E-CCE8-18BDA7F6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C6DF6-414E-6F22-F5E5-BED48687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35D30F-BF52-335F-D3E2-B88C5F32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BEF0F9-5EBB-7631-34EF-9385AA6F7814}"/>
              </a:ext>
            </a:extLst>
          </p:cNvPr>
          <p:cNvSpPr txBox="1"/>
          <p:nvPr userDrawn="1"/>
        </p:nvSpPr>
        <p:spPr>
          <a:xfrm>
            <a:off x="6467262" y="6448012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7D09D126-377E-7949-8EA3-CF8457D33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9262F8D3-3E2B-58BB-1185-4CF48798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6C155E-62B9-3F5F-4E88-533D516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3230D7-C675-FCFA-6374-EC9DBB0F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688BD8-4114-E253-CC80-7BBC6286885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BCD9D40-05BF-803B-318A-70527C080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BEF04D3C-69CE-FCF2-A4CC-5DA4EF96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B4924022-AFFA-D25D-EF92-E8DA51D1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718F14E-3C42-BA77-E505-84CD779D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59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9212FC7-9084-52A5-C436-4EEF04E5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EDACB-90B8-B7C1-4188-151D6CA1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4173" y="4525841"/>
            <a:ext cx="4114797" cy="16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C72D60-AF86-89C1-26E0-0ED6AA04D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31644" y="6441762"/>
            <a:ext cx="1380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33BC79-BC83-2445-80B6-5CEF41A79154}" type="datetimeFigureOut">
              <a:rPr lang="nb-NO" smtClean="0"/>
              <a:pPr/>
              <a:t>03.09.2024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A50430-2626-24B3-7795-09C374078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1956" y="6441762"/>
            <a:ext cx="59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5584F-8392-2A48-BC3C-D7A8EBE36520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A9BD078-978D-C063-F0DE-8ACC5462784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21" name="Straight Connector 6">
              <a:extLst>
                <a:ext uri="{FF2B5EF4-FFF2-40B4-BE49-F238E27FC236}">
                  <a16:creationId xmlns:a16="http://schemas.microsoft.com/office/drawing/2014/main" id="{00DCF800-CF1B-AC07-098A-4A8C6140C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3BC87939-893B-A8F0-6F41-F98E36232A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91EE727B-87A9-83FC-F389-D7910E165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6EE2E7F2-89A5-B952-A873-BA99D4EEB5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3369101E-3494-0A5D-EB3F-6C5899FC9C7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>
              <a:extLst>
                <a:ext uri="{FF2B5EF4-FFF2-40B4-BE49-F238E27FC236}">
                  <a16:creationId xmlns:a16="http://schemas.microsoft.com/office/drawing/2014/main" id="{621A8EC8-F508-A3DA-71B1-C0E034C3EBD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C1B73190-8B0B-043F-5FF6-C361AC8F11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195A80C2-8FDC-C07C-AFC4-02BBAF1AC1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CA9A2B93-95FA-4C29-2464-94D18FE2EA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80F815B7-01C2-6BA4-C164-CA09C44B1DF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E3AAB4-5901-EFB1-FE21-A89CF18F57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5521E-91D8-053C-1CC7-BCD4534400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A6B18808-4C4F-9180-1A14-363E025AD8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1966D0E9-921B-0156-0A08-8C154CF298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>
              <a:extLst>
                <a:ext uri="{FF2B5EF4-FFF2-40B4-BE49-F238E27FC236}">
                  <a16:creationId xmlns:a16="http://schemas.microsoft.com/office/drawing/2014/main" id="{91FBEFBC-8F2E-CB61-D7F8-B2DE3677792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2">
              <a:extLst>
                <a:ext uri="{FF2B5EF4-FFF2-40B4-BE49-F238E27FC236}">
                  <a16:creationId xmlns:a16="http://schemas.microsoft.com/office/drawing/2014/main" id="{AEEC48DF-3145-2B48-3173-4CDD89091BE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A2657DAC-07CC-DABA-791E-0F3ED67D23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2AAEB909-5CE1-093B-8542-8173A3566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6C435C0-F5AE-255C-506E-6B3AC312C5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8C12D3-DEF2-1D29-26F4-ED1D0CE8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4D424A-C239-ACA2-2251-5CC95234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16" y="4505325"/>
            <a:ext cx="3960472" cy="17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22EAC5-05C5-CBD7-3155-7CF99C005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0847" y="6350038"/>
            <a:ext cx="1417393" cy="37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AEF-D036-4A38-AD35-B506A73A04E9}" type="datetime1">
              <a:rPr lang="nb-NO" smtClean="0"/>
              <a:t>03.09.2024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C06A11-445C-508E-5E50-8511517E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C5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07C7CFF-0AA7-E1D2-17D3-2E1E4014E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623855B-694F-CF08-235D-AE776438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0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FA325-D3BC-8A02-880E-D17E16AC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4E5AB0-4807-C0CD-84AF-C4BBA136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7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9D87A7-B7AC-DCCD-329D-B1623D6A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834C09-96AE-9FAE-4004-F0C30E0F8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MediaFutures Them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EE2490D7-CA13-E643-8BBB-DE683A341FE6}"/>
    </a:ext>
  </a:extLst>
</a:theme>
</file>

<file path=ppt/theme/theme2.xml><?xml version="1.0" encoding="utf-8"?>
<a:theme xmlns:a="http://schemas.openxmlformats.org/drawingml/2006/main" name="MediaFutures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2075EB48-B0F5-F64B-9E3E-D7A7F166D07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MediaFutures Theme Light</Template>
  <TotalTime>54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MediaFutures Theme Light</vt:lpstr>
      <vt:lpstr>MediaFutures Theme Dark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Sandvik Bremnes</dc:creator>
  <cp:lastModifiedBy>Svenja Lys Forstner</cp:lastModifiedBy>
  <cp:revision>2</cp:revision>
  <dcterms:created xsi:type="dcterms:W3CDTF">2023-09-04T06:39:02Z</dcterms:created>
  <dcterms:modified xsi:type="dcterms:W3CDTF">2024-09-03T12:23:32Z</dcterms:modified>
</cp:coreProperties>
</file>